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88" r:id="rId3"/>
    <p:sldId id="286" r:id="rId4"/>
    <p:sldId id="257" r:id="rId5"/>
    <p:sldId id="290" r:id="rId6"/>
    <p:sldId id="287" r:id="rId7"/>
    <p:sldId id="293" r:id="rId8"/>
    <p:sldId id="291" r:id="rId9"/>
    <p:sldId id="294" r:id="rId10"/>
    <p:sldId id="300" r:id="rId11"/>
    <p:sldId id="278" r:id="rId12"/>
    <p:sldId id="296" r:id="rId13"/>
    <p:sldId id="267" r:id="rId14"/>
    <p:sldId id="302" r:id="rId15"/>
    <p:sldId id="301" r:id="rId16"/>
    <p:sldId id="262" r:id="rId17"/>
    <p:sldId id="261" r:id="rId18"/>
    <p:sldId id="259" r:id="rId19"/>
    <p:sldId id="297" r:id="rId20"/>
    <p:sldId id="274" r:id="rId21"/>
    <p:sldId id="279" r:id="rId22"/>
    <p:sldId id="298" r:id="rId23"/>
  </p:sldIdLst>
  <p:sldSz cx="9144000" cy="5143500" type="screen16x9"/>
  <p:notesSz cx="6858000" cy="9144000"/>
  <p:embeddedFontLst>
    <p:embeddedFont>
      <p:font typeface="Barlow Light" panose="020B0604020202020204" charset="0"/>
      <p:regular r:id="rId25"/>
      <p:bold r:id="rId26"/>
      <p:italic r:id="rId27"/>
      <p:boldItalic r:id="rId28"/>
    </p:embeddedFont>
    <p:embeddedFont>
      <p:font typeface="Barlow" panose="020B0604020202020204" charset="0"/>
      <p:regular r:id="rId29"/>
      <p:bold r:id="rId30"/>
      <p:italic r:id="rId31"/>
      <p:boldItalic r:id="rId32"/>
    </p:embeddedFont>
    <p:embeddedFont>
      <p:font typeface="Microsoft Sans Serif" panose="020B0604020202020204" pitchFamily="34" charset="0"/>
      <p:regular r:id="rId33"/>
    </p:embeddedFont>
    <p:embeddedFont>
      <p:font typeface="Microsoft YaHei" panose="020B0503020204020204" pitchFamily="34" charset="-122"/>
      <p:regular r:id="rId34"/>
      <p:bold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Work Sans" panose="020B0604020202020204" charset="0"/>
      <p:regular r:id="rId40"/>
      <p:bold r:id="rId41"/>
    </p:embeddedFont>
    <p:embeddedFont>
      <p:font typeface="Microsoft Tai Le" panose="020B0502040204020203" pitchFamily="34" charset="0"/>
      <p:regular r:id="rId42"/>
      <p:bold r:id="rId43"/>
    </p:embeddedFont>
    <p:embeddedFont>
      <p:font typeface="Miriam Libre" panose="020B0604020202020204" charset="-79"/>
      <p:regular r:id="rId44"/>
      <p:bold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gan Monkevicius" initials="LM" lastIdx="1" clrIdx="0">
    <p:extLst>
      <p:ext uri="{19B8F6BF-5375-455C-9EA6-DF929625EA0E}">
        <p15:presenceInfo xmlns:p15="http://schemas.microsoft.com/office/powerpoint/2012/main" userId="464ddf9e0384cd5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1C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4DD7447-597F-4CBB-B485-CF8C811BE0BE}">
  <a:tblStyle styleId="{C4DD7447-597F-4CBB-B485-CF8C811BE0B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2-28T13:05:28.659" idx="1">
    <p:pos x="10" y="10"/>
    <p:text/>
    <p:extLst>
      <p:ext uri="{C676402C-5697-4E1C-873F-D02D1690AC5C}">
        <p15:threadingInfo xmlns:p15="http://schemas.microsoft.com/office/powerpoint/2012/main" timeZoneBias="48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79542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55339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246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16145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7471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50942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797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None/>
              <a:defRPr sz="4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2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2"/>
          <p:cNvSpPr txBox="1">
            <a:spLocks noGrp="1"/>
          </p:cNvSpPr>
          <p:nvPr>
            <p:ph type="sldNum" idx="12"/>
          </p:nvPr>
        </p:nvSpPr>
        <p:spPr>
          <a:xfrm>
            <a:off x="4116400" y="4807375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marL="914400" lvl="1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marL="1371600" lvl="2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marL="1828800" lvl="3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2286000" lvl="4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2743200" lvl="5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3200400" lvl="6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3657600" lvl="7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4114800" lvl="8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endParaRPr/>
          </a:p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sz="7200" b="1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6" name="Google Shape;116;p6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7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7"/>
          <p:cNvSpPr txBox="1">
            <a:spLocks noGrp="1"/>
          </p:cNvSpPr>
          <p:nvPr>
            <p:ph type="body" idx="1"/>
          </p:nvPr>
        </p:nvSpPr>
        <p:spPr>
          <a:xfrm>
            <a:off x="4572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body" idx="2"/>
          </p:nvPr>
        </p:nvSpPr>
        <p:spPr>
          <a:xfrm>
            <a:off x="219835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3"/>
          </p:nvPr>
        </p:nvSpPr>
        <p:spPr>
          <a:xfrm>
            <a:off x="3939500" y="1661575"/>
            <a:ext cx="1656300" cy="30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▹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￭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⬝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9" name="Google Shape;149;p7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50" name="Google Shape;150;p7"/>
          <p:cNvGrpSpPr/>
          <p:nvPr/>
        </p:nvGrpSpPr>
        <p:grpSpPr>
          <a:xfrm>
            <a:off x="6405913" y="-12"/>
            <a:ext cx="2347900" cy="2270150"/>
            <a:chOff x="6545263" y="855663"/>
            <a:chExt cx="2347900" cy="2270150"/>
          </a:xfrm>
        </p:grpSpPr>
        <p:sp>
          <p:nvSpPr>
            <p:cNvPr id="151" name="Google Shape;151;p7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8234363" y="2009775"/>
              <a:ext cx="658800" cy="547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5882"/>
                  </a:moveTo>
                  <a:cubicBezTo>
                    <a:pt x="120000" y="45882"/>
                    <a:pt x="106341" y="29411"/>
                    <a:pt x="89756" y="27058"/>
                  </a:cubicBezTo>
                  <a:cubicBezTo>
                    <a:pt x="89756" y="27058"/>
                    <a:pt x="89756" y="27058"/>
                    <a:pt x="89756" y="27058"/>
                  </a:cubicBezTo>
                  <a:cubicBezTo>
                    <a:pt x="89756" y="11764"/>
                    <a:pt x="80000" y="0"/>
                    <a:pt x="67317" y="0"/>
                  </a:cubicBezTo>
                  <a:cubicBezTo>
                    <a:pt x="22439" y="0"/>
                    <a:pt x="22439" y="0"/>
                    <a:pt x="22439" y="0"/>
                  </a:cubicBezTo>
                  <a:cubicBezTo>
                    <a:pt x="10731" y="0"/>
                    <a:pt x="0" y="11764"/>
                    <a:pt x="0" y="27058"/>
                  </a:cubicBezTo>
                  <a:cubicBezTo>
                    <a:pt x="0" y="117647"/>
                    <a:pt x="0" y="117647"/>
                    <a:pt x="0" y="117647"/>
                  </a:cubicBezTo>
                  <a:cubicBezTo>
                    <a:pt x="0" y="118823"/>
                    <a:pt x="975" y="120000"/>
                    <a:pt x="2926" y="120000"/>
                  </a:cubicBezTo>
                  <a:cubicBezTo>
                    <a:pt x="87804" y="120000"/>
                    <a:pt x="87804" y="120000"/>
                    <a:pt x="87804" y="120000"/>
                  </a:cubicBezTo>
                  <a:cubicBezTo>
                    <a:pt x="88780" y="120000"/>
                    <a:pt x="89756" y="118823"/>
                    <a:pt x="89756" y="117647"/>
                  </a:cubicBezTo>
                  <a:cubicBezTo>
                    <a:pt x="89756" y="104705"/>
                    <a:pt x="89756" y="104705"/>
                    <a:pt x="89756" y="104705"/>
                  </a:cubicBezTo>
                  <a:cubicBezTo>
                    <a:pt x="106341" y="103529"/>
                    <a:pt x="120000" y="87058"/>
                    <a:pt x="120000" y="65882"/>
                  </a:cubicBezTo>
                  <a:close/>
                  <a:moveTo>
                    <a:pt x="89756" y="48235"/>
                  </a:moveTo>
                  <a:cubicBezTo>
                    <a:pt x="96585" y="49411"/>
                    <a:pt x="102439" y="57647"/>
                    <a:pt x="102439" y="65882"/>
                  </a:cubicBezTo>
                  <a:cubicBezTo>
                    <a:pt x="102439" y="75294"/>
                    <a:pt x="96585" y="82352"/>
                    <a:pt x="89756" y="84705"/>
                  </a:cubicBezTo>
                  <a:lnTo>
                    <a:pt x="89756" y="48235"/>
                  </a:lnTo>
                  <a:close/>
                  <a:moveTo>
                    <a:pt x="22439" y="5882"/>
                  </a:moveTo>
                  <a:cubicBezTo>
                    <a:pt x="67317" y="5882"/>
                    <a:pt x="67317" y="5882"/>
                    <a:pt x="67317" y="5882"/>
                  </a:cubicBezTo>
                  <a:cubicBezTo>
                    <a:pt x="77073" y="5882"/>
                    <a:pt x="84878" y="15294"/>
                    <a:pt x="84878" y="27058"/>
                  </a:cubicBezTo>
                  <a:cubicBezTo>
                    <a:pt x="84878" y="114117"/>
                    <a:pt x="84878" y="114117"/>
                    <a:pt x="84878" y="114117"/>
                  </a:cubicBezTo>
                  <a:cubicBezTo>
                    <a:pt x="4878" y="114117"/>
                    <a:pt x="4878" y="114117"/>
                    <a:pt x="4878" y="114117"/>
                  </a:cubicBezTo>
                  <a:cubicBezTo>
                    <a:pt x="4878" y="27058"/>
                    <a:pt x="4878" y="27058"/>
                    <a:pt x="4878" y="27058"/>
                  </a:cubicBezTo>
                  <a:cubicBezTo>
                    <a:pt x="4878" y="15294"/>
                    <a:pt x="12682" y="5882"/>
                    <a:pt x="22439" y="5882"/>
                  </a:cubicBezTo>
                  <a:close/>
                  <a:moveTo>
                    <a:pt x="89756" y="98823"/>
                  </a:moveTo>
                  <a:cubicBezTo>
                    <a:pt x="89756" y="90588"/>
                    <a:pt x="89756" y="90588"/>
                    <a:pt x="89756" y="90588"/>
                  </a:cubicBezTo>
                  <a:cubicBezTo>
                    <a:pt x="99512" y="88235"/>
                    <a:pt x="107317" y="78823"/>
                    <a:pt x="107317" y="65882"/>
                  </a:cubicBezTo>
                  <a:cubicBezTo>
                    <a:pt x="107317" y="54117"/>
                    <a:pt x="99512" y="43529"/>
                    <a:pt x="89756" y="42352"/>
                  </a:cubicBezTo>
                  <a:cubicBezTo>
                    <a:pt x="89756" y="32941"/>
                    <a:pt x="89756" y="32941"/>
                    <a:pt x="89756" y="32941"/>
                  </a:cubicBezTo>
                  <a:cubicBezTo>
                    <a:pt x="104390" y="35294"/>
                    <a:pt x="115121" y="49411"/>
                    <a:pt x="115121" y="65882"/>
                  </a:cubicBezTo>
                  <a:cubicBezTo>
                    <a:pt x="115121" y="83529"/>
                    <a:pt x="104390" y="97647"/>
                    <a:pt x="89756" y="988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320088" y="2133600"/>
              <a:ext cx="27000" cy="3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8000" y="120000"/>
                  </a:moveTo>
                  <a:cubicBezTo>
                    <a:pt x="72000" y="120000"/>
                    <a:pt x="120000" y="118032"/>
                    <a:pt x="120000" y="116065"/>
                  </a:cubicBezTo>
                  <a:cubicBezTo>
                    <a:pt x="120000" y="5901"/>
                    <a:pt x="120000" y="5901"/>
                    <a:pt x="120000" y="5901"/>
                  </a:cubicBezTo>
                  <a:cubicBezTo>
                    <a:pt x="120000" y="1967"/>
                    <a:pt x="72000" y="0"/>
                    <a:pt x="48000" y="0"/>
                  </a:cubicBezTo>
                  <a:cubicBezTo>
                    <a:pt x="24000" y="0"/>
                    <a:pt x="0" y="1967"/>
                    <a:pt x="0" y="5901"/>
                  </a:cubicBezTo>
                  <a:cubicBezTo>
                    <a:pt x="0" y="116065"/>
                    <a:pt x="0" y="116065"/>
                    <a:pt x="0" y="116065"/>
                  </a:cubicBezTo>
                  <a:cubicBezTo>
                    <a:pt x="0" y="118032"/>
                    <a:pt x="24000" y="120000"/>
                    <a:pt x="480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8389938" y="2620963"/>
              <a:ext cx="81000" cy="430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19500"/>
                  </a:moveTo>
                  <a:cubicBezTo>
                    <a:pt x="96000" y="16500"/>
                    <a:pt x="120000" y="12000"/>
                    <a:pt x="120000" y="3000"/>
                  </a:cubicBezTo>
                  <a:cubicBezTo>
                    <a:pt x="120000" y="1500"/>
                    <a:pt x="112000" y="0"/>
                    <a:pt x="104000" y="0"/>
                  </a:cubicBezTo>
                  <a:cubicBezTo>
                    <a:pt x="96000" y="0"/>
                    <a:pt x="80000" y="1500"/>
                    <a:pt x="80000" y="3000"/>
                  </a:cubicBezTo>
                  <a:cubicBezTo>
                    <a:pt x="80000" y="9000"/>
                    <a:pt x="72000" y="10500"/>
                    <a:pt x="48000" y="15000"/>
                  </a:cubicBezTo>
                  <a:cubicBezTo>
                    <a:pt x="32000" y="18000"/>
                    <a:pt x="0" y="22500"/>
                    <a:pt x="0" y="31500"/>
                  </a:cubicBezTo>
                  <a:cubicBezTo>
                    <a:pt x="0" y="40500"/>
                    <a:pt x="32000" y="45000"/>
                    <a:pt x="48000" y="48000"/>
                  </a:cubicBezTo>
                  <a:cubicBezTo>
                    <a:pt x="72000" y="51000"/>
                    <a:pt x="80000" y="54000"/>
                    <a:pt x="80000" y="60000"/>
                  </a:cubicBezTo>
                  <a:cubicBezTo>
                    <a:pt x="80000" y="64500"/>
                    <a:pt x="72000" y="67500"/>
                    <a:pt x="48000" y="70500"/>
                  </a:cubicBezTo>
                  <a:cubicBezTo>
                    <a:pt x="32000" y="75000"/>
                    <a:pt x="0" y="79500"/>
                    <a:pt x="0" y="87000"/>
                  </a:cubicBezTo>
                  <a:cubicBezTo>
                    <a:pt x="0" y="96000"/>
                    <a:pt x="32000" y="100500"/>
                    <a:pt x="48000" y="105000"/>
                  </a:cubicBezTo>
                  <a:cubicBezTo>
                    <a:pt x="72000" y="108000"/>
                    <a:pt x="80000" y="111000"/>
                    <a:pt x="80000" y="115500"/>
                  </a:cubicBezTo>
                  <a:cubicBezTo>
                    <a:pt x="80000" y="118500"/>
                    <a:pt x="96000" y="120000"/>
                    <a:pt x="104000" y="120000"/>
                  </a:cubicBezTo>
                  <a:cubicBezTo>
                    <a:pt x="112000" y="120000"/>
                    <a:pt x="120000" y="118500"/>
                    <a:pt x="120000" y="115500"/>
                  </a:cubicBezTo>
                  <a:cubicBezTo>
                    <a:pt x="120000" y="106500"/>
                    <a:pt x="96000" y="102000"/>
                    <a:pt x="80000" y="99000"/>
                  </a:cubicBezTo>
                  <a:cubicBezTo>
                    <a:pt x="56000" y="96000"/>
                    <a:pt x="40000" y="93000"/>
                    <a:pt x="40000" y="87000"/>
                  </a:cubicBezTo>
                  <a:cubicBezTo>
                    <a:pt x="40000" y="82500"/>
                    <a:pt x="56000" y="79500"/>
                    <a:pt x="80000" y="76500"/>
                  </a:cubicBezTo>
                  <a:cubicBezTo>
                    <a:pt x="96000" y="72000"/>
                    <a:pt x="120000" y="67500"/>
                    <a:pt x="120000" y="60000"/>
                  </a:cubicBezTo>
                  <a:cubicBezTo>
                    <a:pt x="120000" y="51000"/>
                    <a:pt x="96000" y="46500"/>
                    <a:pt x="80000" y="42000"/>
                  </a:cubicBezTo>
                  <a:cubicBezTo>
                    <a:pt x="56000" y="39000"/>
                    <a:pt x="40000" y="36000"/>
                    <a:pt x="40000" y="31500"/>
                  </a:cubicBezTo>
                  <a:cubicBezTo>
                    <a:pt x="40000" y="25500"/>
                    <a:pt x="56000" y="24000"/>
                    <a:pt x="80000" y="195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8518525" y="2620963"/>
              <a:ext cx="58800" cy="258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5000"/>
                  </a:moveTo>
                  <a:cubicBezTo>
                    <a:pt x="120000" y="2500"/>
                    <a:pt x="109090" y="0"/>
                    <a:pt x="98181" y="0"/>
                  </a:cubicBezTo>
                  <a:cubicBezTo>
                    <a:pt x="87272" y="0"/>
                    <a:pt x="65454" y="2500"/>
                    <a:pt x="65454" y="5000"/>
                  </a:cubicBezTo>
                  <a:cubicBezTo>
                    <a:pt x="65454" y="12500"/>
                    <a:pt x="54545" y="15000"/>
                    <a:pt x="43636" y="20000"/>
                  </a:cubicBezTo>
                  <a:cubicBezTo>
                    <a:pt x="21818" y="25000"/>
                    <a:pt x="0" y="30000"/>
                    <a:pt x="0" y="42500"/>
                  </a:cubicBezTo>
                  <a:cubicBezTo>
                    <a:pt x="0" y="52500"/>
                    <a:pt x="21818" y="60000"/>
                    <a:pt x="43636" y="62500"/>
                  </a:cubicBezTo>
                  <a:cubicBezTo>
                    <a:pt x="54545" y="67500"/>
                    <a:pt x="65454" y="70000"/>
                    <a:pt x="65454" y="77500"/>
                  </a:cubicBezTo>
                  <a:cubicBezTo>
                    <a:pt x="65454" y="85000"/>
                    <a:pt x="54545" y="87500"/>
                    <a:pt x="43636" y="92500"/>
                  </a:cubicBezTo>
                  <a:cubicBezTo>
                    <a:pt x="21818" y="95000"/>
                    <a:pt x="0" y="102500"/>
                    <a:pt x="0" y="112500"/>
                  </a:cubicBezTo>
                  <a:cubicBezTo>
                    <a:pt x="0" y="117500"/>
                    <a:pt x="10909" y="120000"/>
                    <a:pt x="21818" y="120000"/>
                  </a:cubicBezTo>
                  <a:cubicBezTo>
                    <a:pt x="43636" y="120000"/>
                    <a:pt x="54545" y="117500"/>
                    <a:pt x="54545" y="112500"/>
                  </a:cubicBezTo>
                  <a:cubicBezTo>
                    <a:pt x="54545" y="107500"/>
                    <a:pt x="65454" y="105000"/>
                    <a:pt x="76363" y="100000"/>
                  </a:cubicBezTo>
                  <a:cubicBezTo>
                    <a:pt x="98181" y="95000"/>
                    <a:pt x="120000" y="90000"/>
                    <a:pt x="120000" y="77500"/>
                  </a:cubicBezTo>
                  <a:cubicBezTo>
                    <a:pt x="120000" y="65000"/>
                    <a:pt x="98181" y="60000"/>
                    <a:pt x="76363" y="55000"/>
                  </a:cubicBezTo>
                  <a:cubicBezTo>
                    <a:pt x="65454" y="50000"/>
                    <a:pt x="54545" y="47500"/>
                    <a:pt x="54545" y="42500"/>
                  </a:cubicBezTo>
                  <a:cubicBezTo>
                    <a:pt x="54545" y="35000"/>
                    <a:pt x="65454" y="32500"/>
                    <a:pt x="76363" y="27500"/>
                  </a:cubicBezTo>
                  <a:cubicBezTo>
                    <a:pt x="98181" y="22500"/>
                    <a:pt x="120000" y="17500"/>
                    <a:pt x="120000" y="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Google Shape;164;p7"/>
          <p:cNvGrpSpPr/>
          <p:nvPr/>
        </p:nvGrpSpPr>
        <p:grpSpPr>
          <a:xfrm>
            <a:off x="6707938" y="2948000"/>
            <a:ext cx="1732075" cy="2195488"/>
            <a:chOff x="6662738" y="3806825"/>
            <a:chExt cx="1732075" cy="2195488"/>
          </a:xfrm>
        </p:grpSpPr>
        <p:sp>
          <p:nvSpPr>
            <p:cNvPr id="165" name="Google Shape;165;p7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62738" y="4949825"/>
              <a:ext cx="566700" cy="6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03" y="0"/>
                  </a:moveTo>
                  <a:cubicBezTo>
                    <a:pt x="2264" y="0"/>
                    <a:pt x="2264" y="0"/>
                    <a:pt x="2264" y="0"/>
                  </a:cubicBezTo>
                  <a:cubicBezTo>
                    <a:pt x="1132" y="0"/>
                    <a:pt x="0" y="944"/>
                    <a:pt x="0" y="1889"/>
                  </a:cubicBezTo>
                  <a:cubicBezTo>
                    <a:pt x="0" y="117165"/>
                    <a:pt x="0" y="117165"/>
                    <a:pt x="0" y="117165"/>
                  </a:cubicBezTo>
                  <a:cubicBezTo>
                    <a:pt x="0" y="119055"/>
                    <a:pt x="1132" y="120000"/>
                    <a:pt x="2264" y="120000"/>
                  </a:cubicBezTo>
                  <a:cubicBezTo>
                    <a:pt x="116603" y="120000"/>
                    <a:pt x="116603" y="120000"/>
                    <a:pt x="116603" y="120000"/>
                  </a:cubicBezTo>
                  <a:cubicBezTo>
                    <a:pt x="118867" y="120000"/>
                    <a:pt x="120000" y="119055"/>
                    <a:pt x="120000" y="117165"/>
                  </a:cubicBezTo>
                  <a:cubicBezTo>
                    <a:pt x="120000" y="1889"/>
                    <a:pt x="120000" y="1889"/>
                    <a:pt x="120000" y="1889"/>
                  </a:cubicBezTo>
                  <a:cubicBezTo>
                    <a:pt x="120000" y="944"/>
                    <a:pt x="118867" y="0"/>
                    <a:pt x="116603" y="0"/>
                  </a:cubicBezTo>
                  <a:close/>
                  <a:moveTo>
                    <a:pt x="96226" y="11338"/>
                  </a:moveTo>
                  <a:cubicBezTo>
                    <a:pt x="97358" y="11338"/>
                    <a:pt x="99622" y="13228"/>
                    <a:pt x="99622" y="14173"/>
                  </a:cubicBezTo>
                  <a:cubicBezTo>
                    <a:pt x="99622" y="16062"/>
                    <a:pt x="97358" y="17007"/>
                    <a:pt x="96226" y="17007"/>
                  </a:cubicBezTo>
                  <a:cubicBezTo>
                    <a:pt x="93962" y="17007"/>
                    <a:pt x="92830" y="16062"/>
                    <a:pt x="92830" y="14173"/>
                  </a:cubicBezTo>
                  <a:cubicBezTo>
                    <a:pt x="92830" y="13228"/>
                    <a:pt x="93962" y="11338"/>
                    <a:pt x="96226" y="11338"/>
                  </a:cubicBezTo>
                  <a:close/>
                  <a:moveTo>
                    <a:pt x="72452" y="11338"/>
                  </a:moveTo>
                  <a:cubicBezTo>
                    <a:pt x="73584" y="11338"/>
                    <a:pt x="74716" y="13228"/>
                    <a:pt x="74716" y="14173"/>
                  </a:cubicBezTo>
                  <a:cubicBezTo>
                    <a:pt x="74716" y="16062"/>
                    <a:pt x="73584" y="17007"/>
                    <a:pt x="72452" y="17007"/>
                  </a:cubicBezTo>
                  <a:cubicBezTo>
                    <a:pt x="70188" y="17007"/>
                    <a:pt x="69056" y="16062"/>
                    <a:pt x="69056" y="14173"/>
                  </a:cubicBezTo>
                  <a:cubicBezTo>
                    <a:pt x="69056" y="13228"/>
                    <a:pt x="70188" y="11338"/>
                    <a:pt x="72452" y="11338"/>
                  </a:cubicBezTo>
                  <a:close/>
                  <a:moveTo>
                    <a:pt x="47547" y="11338"/>
                  </a:moveTo>
                  <a:cubicBezTo>
                    <a:pt x="49811" y="11338"/>
                    <a:pt x="50943" y="13228"/>
                    <a:pt x="50943" y="14173"/>
                  </a:cubicBezTo>
                  <a:cubicBezTo>
                    <a:pt x="50943" y="16062"/>
                    <a:pt x="49811" y="17007"/>
                    <a:pt x="47547" y="17007"/>
                  </a:cubicBezTo>
                  <a:cubicBezTo>
                    <a:pt x="46415" y="17007"/>
                    <a:pt x="44150" y="16062"/>
                    <a:pt x="44150" y="14173"/>
                  </a:cubicBezTo>
                  <a:cubicBezTo>
                    <a:pt x="44150" y="13228"/>
                    <a:pt x="46415" y="11338"/>
                    <a:pt x="47547" y="11338"/>
                  </a:cubicBezTo>
                  <a:close/>
                  <a:moveTo>
                    <a:pt x="23773" y="11338"/>
                  </a:moveTo>
                  <a:cubicBezTo>
                    <a:pt x="26037" y="11338"/>
                    <a:pt x="27169" y="13228"/>
                    <a:pt x="27169" y="14173"/>
                  </a:cubicBezTo>
                  <a:cubicBezTo>
                    <a:pt x="27169" y="16062"/>
                    <a:pt x="26037" y="17007"/>
                    <a:pt x="23773" y="17007"/>
                  </a:cubicBezTo>
                  <a:cubicBezTo>
                    <a:pt x="21509" y="17007"/>
                    <a:pt x="20377" y="16062"/>
                    <a:pt x="20377" y="14173"/>
                  </a:cubicBezTo>
                  <a:cubicBezTo>
                    <a:pt x="20377" y="13228"/>
                    <a:pt x="21509" y="11338"/>
                    <a:pt x="23773" y="11338"/>
                  </a:cubicBezTo>
                  <a:close/>
                  <a:moveTo>
                    <a:pt x="114339" y="115275"/>
                  </a:moveTo>
                  <a:cubicBezTo>
                    <a:pt x="5660" y="115275"/>
                    <a:pt x="5660" y="115275"/>
                    <a:pt x="5660" y="115275"/>
                  </a:cubicBezTo>
                  <a:cubicBezTo>
                    <a:pt x="5660" y="4724"/>
                    <a:pt x="5660" y="4724"/>
                    <a:pt x="5660" y="4724"/>
                  </a:cubicBezTo>
                  <a:cubicBezTo>
                    <a:pt x="21509" y="4724"/>
                    <a:pt x="21509" y="4724"/>
                    <a:pt x="21509" y="4724"/>
                  </a:cubicBezTo>
                  <a:cubicBezTo>
                    <a:pt x="21509" y="7559"/>
                    <a:pt x="21509" y="7559"/>
                    <a:pt x="21509" y="7559"/>
                  </a:cubicBezTo>
                  <a:cubicBezTo>
                    <a:pt x="16981" y="8503"/>
                    <a:pt x="14716" y="11338"/>
                    <a:pt x="14716" y="14173"/>
                  </a:cubicBezTo>
                  <a:cubicBezTo>
                    <a:pt x="14716" y="18897"/>
                    <a:pt x="19245" y="21732"/>
                    <a:pt x="23773" y="21732"/>
                  </a:cubicBezTo>
                  <a:cubicBezTo>
                    <a:pt x="28301" y="21732"/>
                    <a:pt x="32830" y="18897"/>
                    <a:pt x="32830" y="14173"/>
                  </a:cubicBezTo>
                  <a:cubicBezTo>
                    <a:pt x="32830" y="11338"/>
                    <a:pt x="30566" y="8503"/>
                    <a:pt x="27169" y="7559"/>
                  </a:cubicBezTo>
                  <a:cubicBezTo>
                    <a:pt x="27169" y="4724"/>
                    <a:pt x="27169" y="4724"/>
                    <a:pt x="27169" y="4724"/>
                  </a:cubicBezTo>
                  <a:cubicBezTo>
                    <a:pt x="45283" y="4724"/>
                    <a:pt x="45283" y="4724"/>
                    <a:pt x="45283" y="4724"/>
                  </a:cubicBezTo>
                  <a:cubicBezTo>
                    <a:pt x="45283" y="7559"/>
                    <a:pt x="45283" y="7559"/>
                    <a:pt x="45283" y="7559"/>
                  </a:cubicBezTo>
                  <a:cubicBezTo>
                    <a:pt x="41886" y="8503"/>
                    <a:pt x="38490" y="11338"/>
                    <a:pt x="38490" y="14173"/>
                  </a:cubicBezTo>
                  <a:cubicBezTo>
                    <a:pt x="38490" y="18897"/>
                    <a:pt x="43018" y="21732"/>
                    <a:pt x="47547" y="21732"/>
                  </a:cubicBezTo>
                  <a:cubicBezTo>
                    <a:pt x="53207" y="21732"/>
                    <a:pt x="56603" y="18897"/>
                    <a:pt x="56603" y="14173"/>
                  </a:cubicBezTo>
                  <a:cubicBezTo>
                    <a:pt x="56603" y="11338"/>
                    <a:pt x="54339" y="8503"/>
                    <a:pt x="50943" y="7559"/>
                  </a:cubicBezTo>
                  <a:cubicBezTo>
                    <a:pt x="50943" y="4724"/>
                    <a:pt x="50943" y="4724"/>
                    <a:pt x="50943" y="4724"/>
                  </a:cubicBezTo>
                  <a:cubicBezTo>
                    <a:pt x="69056" y="4724"/>
                    <a:pt x="69056" y="4724"/>
                    <a:pt x="69056" y="4724"/>
                  </a:cubicBezTo>
                  <a:cubicBezTo>
                    <a:pt x="69056" y="7559"/>
                    <a:pt x="69056" y="7559"/>
                    <a:pt x="69056" y="7559"/>
                  </a:cubicBezTo>
                  <a:cubicBezTo>
                    <a:pt x="65660" y="8503"/>
                    <a:pt x="63396" y="11338"/>
                    <a:pt x="63396" y="14173"/>
                  </a:cubicBezTo>
                  <a:cubicBezTo>
                    <a:pt x="63396" y="18897"/>
                    <a:pt x="66792" y="21732"/>
                    <a:pt x="72452" y="21732"/>
                  </a:cubicBezTo>
                  <a:cubicBezTo>
                    <a:pt x="76981" y="21732"/>
                    <a:pt x="80377" y="18897"/>
                    <a:pt x="80377" y="14173"/>
                  </a:cubicBezTo>
                  <a:cubicBezTo>
                    <a:pt x="80377" y="11338"/>
                    <a:pt x="78113" y="8503"/>
                    <a:pt x="74716" y="7559"/>
                  </a:cubicBezTo>
                  <a:cubicBezTo>
                    <a:pt x="74716" y="4724"/>
                    <a:pt x="74716" y="4724"/>
                    <a:pt x="74716" y="4724"/>
                  </a:cubicBezTo>
                  <a:cubicBezTo>
                    <a:pt x="92830" y="4724"/>
                    <a:pt x="92830" y="4724"/>
                    <a:pt x="92830" y="4724"/>
                  </a:cubicBezTo>
                  <a:cubicBezTo>
                    <a:pt x="92830" y="7559"/>
                    <a:pt x="92830" y="7559"/>
                    <a:pt x="92830" y="7559"/>
                  </a:cubicBezTo>
                  <a:cubicBezTo>
                    <a:pt x="89433" y="8503"/>
                    <a:pt x="87169" y="11338"/>
                    <a:pt x="87169" y="14173"/>
                  </a:cubicBezTo>
                  <a:cubicBezTo>
                    <a:pt x="87169" y="18897"/>
                    <a:pt x="90566" y="21732"/>
                    <a:pt x="96226" y="21732"/>
                  </a:cubicBezTo>
                  <a:cubicBezTo>
                    <a:pt x="100754" y="21732"/>
                    <a:pt x="105283" y="18897"/>
                    <a:pt x="105283" y="14173"/>
                  </a:cubicBezTo>
                  <a:cubicBezTo>
                    <a:pt x="105283" y="11338"/>
                    <a:pt x="101886" y="8503"/>
                    <a:pt x="98490" y="7559"/>
                  </a:cubicBezTo>
                  <a:cubicBezTo>
                    <a:pt x="98490" y="4724"/>
                    <a:pt x="98490" y="4724"/>
                    <a:pt x="98490" y="4724"/>
                  </a:cubicBezTo>
                  <a:cubicBezTo>
                    <a:pt x="114339" y="4724"/>
                    <a:pt x="114339" y="4724"/>
                    <a:pt x="114339" y="4724"/>
                  </a:cubicBezTo>
                  <a:lnTo>
                    <a:pt x="114339" y="1152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64338" y="5132388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00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764338" y="5245100"/>
              <a:ext cx="101700" cy="8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263" y="112500"/>
                  </a:moveTo>
                  <a:cubicBezTo>
                    <a:pt x="25263" y="120000"/>
                    <a:pt x="31578" y="120000"/>
                    <a:pt x="37894" y="120000"/>
                  </a:cubicBezTo>
                  <a:cubicBezTo>
                    <a:pt x="37894" y="120000"/>
                    <a:pt x="44210" y="120000"/>
                    <a:pt x="50526" y="112500"/>
                  </a:cubicBezTo>
                  <a:cubicBezTo>
                    <a:pt x="113684" y="37500"/>
                    <a:pt x="113684" y="37500"/>
                    <a:pt x="113684" y="37500"/>
                  </a:cubicBezTo>
                  <a:cubicBezTo>
                    <a:pt x="120000" y="30000"/>
                    <a:pt x="120000" y="15000"/>
                    <a:pt x="113684" y="7500"/>
                  </a:cubicBezTo>
                  <a:cubicBezTo>
                    <a:pt x="107368" y="0"/>
                    <a:pt x="101052" y="0"/>
                    <a:pt x="94736" y="7500"/>
                  </a:cubicBezTo>
                  <a:cubicBezTo>
                    <a:pt x="37894" y="75000"/>
                    <a:pt x="37894" y="75000"/>
                    <a:pt x="37894" y="75000"/>
                  </a:cubicBezTo>
                  <a:cubicBezTo>
                    <a:pt x="31578" y="67500"/>
                    <a:pt x="31578" y="67500"/>
                    <a:pt x="31578" y="67500"/>
                  </a:cubicBezTo>
                  <a:cubicBezTo>
                    <a:pt x="25263" y="60000"/>
                    <a:pt x="12631" y="60000"/>
                    <a:pt x="6315" y="67500"/>
                  </a:cubicBezTo>
                  <a:cubicBezTo>
                    <a:pt x="0" y="75000"/>
                    <a:pt x="0" y="90000"/>
                    <a:pt x="6315" y="97500"/>
                  </a:cubicBezTo>
                  <a:lnTo>
                    <a:pt x="25263" y="1125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892925" y="5154613"/>
              <a:ext cx="2460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434" y="84000"/>
                  </a:moveTo>
                  <a:cubicBezTo>
                    <a:pt x="15652" y="72000"/>
                    <a:pt x="20869" y="60000"/>
                    <a:pt x="28695" y="60000"/>
                  </a:cubicBezTo>
                  <a:cubicBezTo>
                    <a:pt x="28695" y="60000"/>
                    <a:pt x="28695" y="60000"/>
                    <a:pt x="28695" y="60000"/>
                  </a:cubicBezTo>
                  <a:cubicBezTo>
                    <a:pt x="28695" y="60000"/>
                    <a:pt x="28695" y="72000"/>
                    <a:pt x="28695" y="72000"/>
                  </a:cubicBezTo>
                  <a:cubicBezTo>
                    <a:pt x="31304" y="96000"/>
                    <a:pt x="39130" y="120000"/>
                    <a:pt x="46956" y="120000"/>
                  </a:cubicBezTo>
                  <a:cubicBezTo>
                    <a:pt x="49565" y="120000"/>
                    <a:pt x="49565" y="108000"/>
                    <a:pt x="52173" y="108000"/>
                  </a:cubicBezTo>
                  <a:cubicBezTo>
                    <a:pt x="57391" y="108000"/>
                    <a:pt x="62608" y="96000"/>
                    <a:pt x="65217" y="84000"/>
                  </a:cubicBezTo>
                  <a:cubicBezTo>
                    <a:pt x="67826" y="84000"/>
                    <a:pt x="67826" y="72000"/>
                    <a:pt x="70434" y="72000"/>
                  </a:cubicBezTo>
                  <a:cubicBezTo>
                    <a:pt x="73043" y="60000"/>
                    <a:pt x="78260" y="60000"/>
                    <a:pt x="80869" y="60000"/>
                  </a:cubicBezTo>
                  <a:cubicBezTo>
                    <a:pt x="83478" y="60000"/>
                    <a:pt x="83478" y="72000"/>
                    <a:pt x="86086" y="72000"/>
                  </a:cubicBezTo>
                  <a:cubicBezTo>
                    <a:pt x="88695" y="84000"/>
                    <a:pt x="88695" y="96000"/>
                    <a:pt x="91304" y="96000"/>
                  </a:cubicBezTo>
                  <a:cubicBezTo>
                    <a:pt x="99130" y="120000"/>
                    <a:pt x="109565" y="108000"/>
                    <a:pt x="117391" y="84000"/>
                  </a:cubicBezTo>
                  <a:cubicBezTo>
                    <a:pt x="120000" y="72000"/>
                    <a:pt x="120000" y="48000"/>
                    <a:pt x="117391" y="36000"/>
                  </a:cubicBezTo>
                  <a:cubicBezTo>
                    <a:pt x="114782" y="24000"/>
                    <a:pt x="109565" y="24000"/>
                    <a:pt x="106956" y="36000"/>
                  </a:cubicBezTo>
                  <a:cubicBezTo>
                    <a:pt x="104347" y="48000"/>
                    <a:pt x="101739" y="48000"/>
                    <a:pt x="99130" y="48000"/>
                  </a:cubicBezTo>
                  <a:cubicBezTo>
                    <a:pt x="96521" y="48000"/>
                    <a:pt x="96521" y="36000"/>
                    <a:pt x="93913" y="36000"/>
                  </a:cubicBezTo>
                  <a:cubicBezTo>
                    <a:pt x="91304" y="24000"/>
                    <a:pt x="91304" y="12000"/>
                    <a:pt x="86086" y="12000"/>
                  </a:cubicBezTo>
                  <a:cubicBezTo>
                    <a:pt x="80869" y="0"/>
                    <a:pt x="73043" y="0"/>
                    <a:pt x="65217" y="24000"/>
                  </a:cubicBezTo>
                  <a:cubicBezTo>
                    <a:pt x="62608" y="24000"/>
                    <a:pt x="60000" y="24000"/>
                    <a:pt x="60000" y="36000"/>
                  </a:cubicBezTo>
                  <a:cubicBezTo>
                    <a:pt x="54782" y="36000"/>
                    <a:pt x="52173" y="48000"/>
                    <a:pt x="49565" y="48000"/>
                  </a:cubicBezTo>
                  <a:cubicBezTo>
                    <a:pt x="44347" y="60000"/>
                    <a:pt x="41739" y="48000"/>
                    <a:pt x="41739" y="48000"/>
                  </a:cubicBezTo>
                  <a:cubicBezTo>
                    <a:pt x="39130" y="48000"/>
                    <a:pt x="39130" y="36000"/>
                    <a:pt x="39130" y="36000"/>
                  </a:cubicBezTo>
                  <a:cubicBezTo>
                    <a:pt x="39130" y="24000"/>
                    <a:pt x="36521" y="12000"/>
                    <a:pt x="33913" y="0"/>
                  </a:cubicBezTo>
                  <a:cubicBezTo>
                    <a:pt x="31304" y="0"/>
                    <a:pt x="28695" y="0"/>
                    <a:pt x="26086" y="0"/>
                  </a:cubicBezTo>
                  <a:cubicBezTo>
                    <a:pt x="18260" y="0"/>
                    <a:pt x="10434" y="12000"/>
                    <a:pt x="5217" y="36000"/>
                  </a:cubicBezTo>
                  <a:cubicBezTo>
                    <a:pt x="2608" y="48000"/>
                    <a:pt x="0" y="60000"/>
                    <a:pt x="2608" y="84000"/>
                  </a:cubicBezTo>
                  <a:cubicBezTo>
                    <a:pt x="5217" y="96000"/>
                    <a:pt x="7826" y="96000"/>
                    <a:pt x="10434" y="84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881813" y="5256213"/>
              <a:ext cx="2730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352" y="110000"/>
                  </a:moveTo>
                  <a:cubicBezTo>
                    <a:pt x="4705" y="120000"/>
                    <a:pt x="4705" y="120000"/>
                    <a:pt x="7058" y="120000"/>
                  </a:cubicBezTo>
                  <a:cubicBezTo>
                    <a:pt x="9411" y="120000"/>
                    <a:pt x="9411" y="110000"/>
                    <a:pt x="11764" y="110000"/>
                  </a:cubicBezTo>
                  <a:cubicBezTo>
                    <a:pt x="14117" y="90000"/>
                    <a:pt x="18823" y="80000"/>
                    <a:pt x="23529" y="80000"/>
                  </a:cubicBezTo>
                  <a:cubicBezTo>
                    <a:pt x="23529" y="80000"/>
                    <a:pt x="23529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5882" y="80000"/>
                    <a:pt x="25882" y="80000"/>
                  </a:cubicBezTo>
                  <a:cubicBezTo>
                    <a:pt x="25882" y="80000"/>
                    <a:pt x="28235" y="90000"/>
                    <a:pt x="28235" y="90000"/>
                  </a:cubicBezTo>
                  <a:cubicBezTo>
                    <a:pt x="32941" y="100000"/>
                    <a:pt x="40000" y="100000"/>
                    <a:pt x="47058" y="90000"/>
                  </a:cubicBezTo>
                  <a:cubicBezTo>
                    <a:pt x="49411" y="80000"/>
                    <a:pt x="51764" y="80000"/>
                    <a:pt x="54117" y="70000"/>
                  </a:cubicBezTo>
                  <a:cubicBezTo>
                    <a:pt x="54117" y="60000"/>
                    <a:pt x="56470" y="60000"/>
                    <a:pt x="58823" y="60000"/>
                  </a:cubicBezTo>
                  <a:cubicBezTo>
                    <a:pt x="61176" y="50000"/>
                    <a:pt x="63529" y="50000"/>
                    <a:pt x="65882" y="60000"/>
                  </a:cubicBezTo>
                  <a:cubicBezTo>
                    <a:pt x="65882" y="60000"/>
                    <a:pt x="65882" y="60000"/>
                    <a:pt x="65882" y="60000"/>
                  </a:cubicBezTo>
                  <a:cubicBezTo>
                    <a:pt x="65882" y="70000"/>
                    <a:pt x="68235" y="80000"/>
                    <a:pt x="70588" y="90000"/>
                  </a:cubicBezTo>
                  <a:cubicBezTo>
                    <a:pt x="72941" y="100000"/>
                    <a:pt x="75294" y="100000"/>
                    <a:pt x="77647" y="100000"/>
                  </a:cubicBezTo>
                  <a:cubicBezTo>
                    <a:pt x="89411" y="110000"/>
                    <a:pt x="103529" y="100000"/>
                    <a:pt x="115294" y="90000"/>
                  </a:cubicBezTo>
                  <a:cubicBezTo>
                    <a:pt x="117647" y="90000"/>
                    <a:pt x="120000" y="80000"/>
                    <a:pt x="120000" y="60000"/>
                  </a:cubicBezTo>
                  <a:cubicBezTo>
                    <a:pt x="117647" y="50000"/>
                    <a:pt x="115294" y="40000"/>
                    <a:pt x="112941" y="40000"/>
                  </a:cubicBezTo>
                  <a:cubicBezTo>
                    <a:pt x="101176" y="50000"/>
                    <a:pt x="89411" y="6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7647" y="50000"/>
                    <a:pt x="77647" y="50000"/>
                    <a:pt x="77647" y="50000"/>
                  </a:cubicBezTo>
                  <a:cubicBezTo>
                    <a:pt x="75294" y="40000"/>
                    <a:pt x="75294" y="40000"/>
                    <a:pt x="75294" y="30000"/>
                  </a:cubicBezTo>
                  <a:cubicBezTo>
                    <a:pt x="70588" y="0"/>
                    <a:pt x="61176" y="0"/>
                    <a:pt x="54117" y="10000"/>
                  </a:cubicBezTo>
                  <a:cubicBezTo>
                    <a:pt x="51764" y="10000"/>
                    <a:pt x="49411" y="20000"/>
                    <a:pt x="47058" y="30000"/>
                  </a:cubicBezTo>
                  <a:cubicBezTo>
                    <a:pt x="44705" y="30000"/>
                    <a:pt x="42352" y="40000"/>
                    <a:pt x="42352" y="40000"/>
                  </a:cubicBezTo>
                  <a:cubicBezTo>
                    <a:pt x="40000" y="50000"/>
                    <a:pt x="35294" y="50000"/>
                    <a:pt x="35294" y="50000"/>
                  </a:cubicBezTo>
                  <a:cubicBezTo>
                    <a:pt x="35294" y="50000"/>
                    <a:pt x="35294" y="40000"/>
                    <a:pt x="32941" y="40000"/>
                  </a:cubicBezTo>
                  <a:cubicBezTo>
                    <a:pt x="32941" y="40000"/>
                    <a:pt x="32941" y="40000"/>
                    <a:pt x="30588" y="30000"/>
                  </a:cubicBezTo>
                  <a:cubicBezTo>
                    <a:pt x="28235" y="30000"/>
                    <a:pt x="25882" y="30000"/>
                    <a:pt x="23529" y="30000"/>
                  </a:cubicBezTo>
                  <a:cubicBezTo>
                    <a:pt x="14117" y="30000"/>
                    <a:pt x="7058" y="50000"/>
                    <a:pt x="2352" y="80000"/>
                  </a:cubicBezTo>
                  <a:cubicBezTo>
                    <a:pt x="0" y="90000"/>
                    <a:pt x="0" y="100000"/>
                    <a:pt x="2352" y="11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753225" y="5400675"/>
              <a:ext cx="406500" cy="9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684" y="49411"/>
                  </a:moveTo>
                  <a:cubicBezTo>
                    <a:pt x="112105" y="49411"/>
                    <a:pt x="110526" y="42352"/>
                    <a:pt x="110526" y="42352"/>
                  </a:cubicBezTo>
                  <a:cubicBezTo>
                    <a:pt x="108947" y="42352"/>
                    <a:pt x="105789" y="35294"/>
                    <a:pt x="104210" y="35294"/>
                  </a:cubicBezTo>
                  <a:cubicBezTo>
                    <a:pt x="99473" y="35294"/>
                    <a:pt x="96315" y="42352"/>
                    <a:pt x="94736" y="56470"/>
                  </a:cubicBezTo>
                  <a:cubicBezTo>
                    <a:pt x="93157" y="56470"/>
                    <a:pt x="93157" y="56470"/>
                    <a:pt x="93157" y="56470"/>
                  </a:cubicBezTo>
                  <a:cubicBezTo>
                    <a:pt x="91578" y="63529"/>
                    <a:pt x="90000" y="63529"/>
                    <a:pt x="88421" y="63529"/>
                  </a:cubicBezTo>
                  <a:cubicBezTo>
                    <a:pt x="88421" y="63529"/>
                    <a:pt x="90000" y="56470"/>
                    <a:pt x="90000" y="49411"/>
                  </a:cubicBezTo>
                  <a:cubicBezTo>
                    <a:pt x="90000" y="35294"/>
                    <a:pt x="91578" y="21176"/>
                    <a:pt x="88421" y="7058"/>
                  </a:cubicBezTo>
                  <a:cubicBezTo>
                    <a:pt x="88421" y="0"/>
                    <a:pt x="85263" y="0"/>
                    <a:pt x="83684" y="0"/>
                  </a:cubicBezTo>
                  <a:cubicBezTo>
                    <a:pt x="48947" y="77647"/>
                    <a:pt x="48947" y="77647"/>
                    <a:pt x="48947" y="77647"/>
                  </a:cubicBezTo>
                  <a:cubicBezTo>
                    <a:pt x="52105" y="35294"/>
                    <a:pt x="52105" y="35294"/>
                    <a:pt x="52105" y="35294"/>
                  </a:cubicBezTo>
                  <a:cubicBezTo>
                    <a:pt x="52105" y="28235"/>
                    <a:pt x="52105" y="21176"/>
                    <a:pt x="50526" y="14117"/>
                  </a:cubicBezTo>
                  <a:cubicBezTo>
                    <a:pt x="48947" y="14117"/>
                    <a:pt x="48947" y="7058"/>
                    <a:pt x="47368" y="14117"/>
                  </a:cubicBezTo>
                  <a:cubicBezTo>
                    <a:pt x="37894" y="14117"/>
                    <a:pt x="28421" y="35294"/>
                    <a:pt x="22105" y="63529"/>
                  </a:cubicBezTo>
                  <a:cubicBezTo>
                    <a:pt x="22105" y="63529"/>
                    <a:pt x="22105" y="63529"/>
                    <a:pt x="22105" y="63529"/>
                  </a:cubicBezTo>
                  <a:cubicBezTo>
                    <a:pt x="22105" y="49411"/>
                    <a:pt x="22105" y="42352"/>
                    <a:pt x="22105" y="35294"/>
                  </a:cubicBezTo>
                  <a:cubicBezTo>
                    <a:pt x="22105" y="28235"/>
                    <a:pt x="20526" y="21176"/>
                    <a:pt x="20526" y="21176"/>
                  </a:cubicBezTo>
                  <a:cubicBezTo>
                    <a:pt x="18947" y="14117"/>
                    <a:pt x="17368" y="14117"/>
                    <a:pt x="15789" y="21176"/>
                  </a:cubicBezTo>
                  <a:cubicBezTo>
                    <a:pt x="11052" y="28235"/>
                    <a:pt x="6315" y="49411"/>
                    <a:pt x="1578" y="63529"/>
                  </a:cubicBezTo>
                  <a:cubicBezTo>
                    <a:pt x="0" y="70588"/>
                    <a:pt x="0" y="84705"/>
                    <a:pt x="1578" y="91764"/>
                  </a:cubicBezTo>
                  <a:cubicBezTo>
                    <a:pt x="3157" y="98823"/>
                    <a:pt x="6315" y="98823"/>
                    <a:pt x="7894" y="91764"/>
                  </a:cubicBezTo>
                  <a:cubicBezTo>
                    <a:pt x="9473" y="84705"/>
                    <a:pt x="11052" y="77647"/>
                    <a:pt x="12631" y="70588"/>
                  </a:cubicBezTo>
                  <a:cubicBezTo>
                    <a:pt x="12631" y="70588"/>
                    <a:pt x="12631" y="77647"/>
                    <a:pt x="12631" y="77647"/>
                  </a:cubicBezTo>
                  <a:cubicBezTo>
                    <a:pt x="12631" y="84705"/>
                    <a:pt x="12631" y="91764"/>
                    <a:pt x="14210" y="91764"/>
                  </a:cubicBezTo>
                  <a:cubicBezTo>
                    <a:pt x="15789" y="98823"/>
                    <a:pt x="18947" y="112941"/>
                    <a:pt x="26842" y="84705"/>
                  </a:cubicBezTo>
                  <a:cubicBezTo>
                    <a:pt x="31578" y="70588"/>
                    <a:pt x="36315" y="56470"/>
                    <a:pt x="42631" y="49411"/>
                  </a:cubicBezTo>
                  <a:cubicBezTo>
                    <a:pt x="39473" y="84705"/>
                    <a:pt x="39473" y="84705"/>
                    <a:pt x="39473" y="84705"/>
                  </a:cubicBezTo>
                  <a:cubicBezTo>
                    <a:pt x="39473" y="91764"/>
                    <a:pt x="39473" y="105882"/>
                    <a:pt x="41052" y="112941"/>
                  </a:cubicBezTo>
                  <a:cubicBezTo>
                    <a:pt x="42631" y="120000"/>
                    <a:pt x="42631" y="120000"/>
                    <a:pt x="45789" y="120000"/>
                  </a:cubicBezTo>
                  <a:cubicBezTo>
                    <a:pt x="45789" y="120000"/>
                    <a:pt x="47368" y="120000"/>
                    <a:pt x="48947" y="120000"/>
                  </a:cubicBezTo>
                  <a:cubicBezTo>
                    <a:pt x="82105" y="49411"/>
                    <a:pt x="82105" y="49411"/>
                    <a:pt x="82105" y="49411"/>
                  </a:cubicBezTo>
                  <a:cubicBezTo>
                    <a:pt x="80526" y="56470"/>
                    <a:pt x="80526" y="70588"/>
                    <a:pt x="82105" y="77647"/>
                  </a:cubicBezTo>
                  <a:cubicBezTo>
                    <a:pt x="83684" y="91764"/>
                    <a:pt x="85263" y="91764"/>
                    <a:pt x="86842" y="98823"/>
                  </a:cubicBezTo>
                  <a:cubicBezTo>
                    <a:pt x="90000" y="98823"/>
                    <a:pt x="94736" y="98823"/>
                    <a:pt x="96315" y="91764"/>
                  </a:cubicBezTo>
                  <a:cubicBezTo>
                    <a:pt x="97894" y="84705"/>
                    <a:pt x="97894" y="84705"/>
                    <a:pt x="99473" y="84705"/>
                  </a:cubicBezTo>
                  <a:cubicBezTo>
                    <a:pt x="101052" y="77647"/>
                    <a:pt x="102631" y="70588"/>
                    <a:pt x="104210" y="70588"/>
                  </a:cubicBezTo>
                  <a:cubicBezTo>
                    <a:pt x="104210" y="70588"/>
                    <a:pt x="105789" y="77647"/>
                    <a:pt x="107368" y="77647"/>
                  </a:cubicBezTo>
                  <a:cubicBezTo>
                    <a:pt x="110526" y="84705"/>
                    <a:pt x="115263" y="91764"/>
                    <a:pt x="118421" y="70588"/>
                  </a:cubicBezTo>
                  <a:cubicBezTo>
                    <a:pt x="120000" y="63529"/>
                    <a:pt x="120000" y="56470"/>
                    <a:pt x="118421" y="49411"/>
                  </a:cubicBezTo>
                  <a:cubicBezTo>
                    <a:pt x="116842" y="42352"/>
                    <a:pt x="115263" y="42352"/>
                    <a:pt x="113684" y="494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7326313" y="4976813"/>
              <a:ext cx="165000" cy="611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290" y="5263"/>
                  </a:moveTo>
                  <a:cubicBezTo>
                    <a:pt x="73548" y="5263"/>
                    <a:pt x="73548" y="5263"/>
                    <a:pt x="73548" y="5263"/>
                  </a:cubicBezTo>
                  <a:cubicBezTo>
                    <a:pt x="65806" y="2105"/>
                    <a:pt x="54193" y="0"/>
                    <a:pt x="38709" y="0"/>
                  </a:cubicBezTo>
                  <a:cubicBezTo>
                    <a:pt x="15483" y="0"/>
                    <a:pt x="0" y="4210"/>
                    <a:pt x="0" y="10526"/>
                  </a:cubicBezTo>
                  <a:cubicBezTo>
                    <a:pt x="0" y="91578"/>
                    <a:pt x="0" y="91578"/>
                    <a:pt x="0" y="91578"/>
                  </a:cubicBezTo>
                  <a:cubicBezTo>
                    <a:pt x="0" y="91578"/>
                    <a:pt x="0" y="92631"/>
                    <a:pt x="0" y="92631"/>
                  </a:cubicBezTo>
                  <a:cubicBezTo>
                    <a:pt x="30967" y="117894"/>
                    <a:pt x="30967" y="117894"/>
                    <a:pt x="30967" y="117894"/>
                  </a:cubicBezTo>
                  <a:cubicBezTo>
                    <a:pt x="30967" y="118947"/>
                    <a:pt x="34838" y="119999"/>
                    <a:pt x="38709" y="119999"/>
                  </a:cubicBezTo>
                  <a:cubicBezTo>
                    <a:pt x="42580" y="119999"/>
                    <a:pt x="46451" y="118947"/>
                    <a:pt x="46451" y="117894"/>
                  </a:cubicBezTo>
                  <a:cubicBezTo>
                    <a:pt x="77419" y="92631"/>
                    <a:pt x="77419" y="92631"/>
                    <a:pt x="77419" y="92631"/>
                  </a:cubicBezTo>
                  <a:cubicBezTo>
                    <a:pt x="77419" y="92631"/>
                    <a:pt x="81290" y="91578"/>
                    <a:pt x="81290" y="91578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81290" y="10526"/>
                    <a:pt x="81290" y="10526"/>
                    <a:pt x="81290" y="10526"/>
                  </a:cubicBezTo>
                  <a:cubicBezTo>
                    <a:pt x="92903" y="10526"/>
                    <a:pt x="100645" y="12631"/>
                    <a:pt x="100645" y="15789"/>
                  </a:cubicBezTo>
                  <a:cubicBezTo>
                    <a:pt x="100645" y="57894"/>
                    <a:pt x="100645" y="57894"/>
                    <a:pt x="100645" y="57894"/>
                  </a:cubicBezTo>
                  <a:cubicBezTo>
                    <a:pt x="100645" y="59999"/>
                    <a:pt x="104516" y="61052"/>
                    <a:pt x="112258" y="61052"/>
                  </a:cubicBezTo>
                  <a:cubicBezTo>
                    <a:pt x="116129" y="61052"/>
                    <a:pt x="120000" y="59999"/>
                    <a:pt x="120000" y="57894"/>
                  </a:cubicBezTo>
                  <a:cubicBezTo>
                    <a:pt x="120000" y="15789"/>
                    <a:pt x="120000" y="15789"/>
                    <a:pt x="120000" y="15789"/>
                  </a:cubicBezTo>
                  <a:cubicBezTo>
                    <a:pt x="120000" y="10526"/>
                    <a:pt x="100645" y="5263"/>
                    <a:pt x="81290" y="5263"/>
                  </a:cubicBezTo>
                  <a:close/>
                  <a:moveTo>
                    <a:pt x="38709" y="108421"/>
                  </a:moveTo>
                  <a:cubicBezTo>
                    <a:pt x="19354" y="91578"/>
                    <a:pt x="19354" y="91578"/>
                    <a:pt x="19354" y="91578"/>
                  </a:cubicBezTo>
                  <a:cubicBezTo>
                    <a:pt x="58064" y="91578"/>
                    <a:pt x="58064" y="91578"/>
                    <a:pt x="58064" y="91578"/>
                  </a:cubicBezTo>
                  <a:lnTo>
                    <a:pt x="38709" y="108421"/>
                  </a:lnTo>
                  <a:close/>
                  <a:moveTo>
                    <a:pt x="61935" y="86315"/>
                  </a:moveTo>
                  <a:cubicBezTo>
                    <a:pt x="19354" y="86315"/>
                    <a:pt x="19354" y="86315"/>
                    <a:pt x="19354" y="86315"/>
                  </a:cubicBezTo>
                  <a:cubicBezTo>
                    <a:pt x="19354" y="52631"/>
                    <a:pt x="19354" y="52631"/>
                    <a:pt x="19354" y="52631"/>
                  </a:cubicBezTo>
                  <a:cubicBezTo>
                    <a:pt x="61935" y="52631"/>
                    <a:pt x="61935" y="52631"/>
                    <a:pt x="61935" y="52631"/>
                  </a:cubicBezTo>
                  <a:lnTo>
                    <a:pt x="61935" y="86315"/>
                  </a:lnTo>
                  <a:close/>
                  <a:moveTo>
                    <a:pt x="61935" y="47368"/>
                  </a:moveTo>
                  <a:cubicBezTo>
                    <a:pt x="19354" y="47368"/>
                    <a:pt x="19354" y="47368"/>
                    <a:pt x="19354" y="47368"/>
                  </a:cubicBezTo>
                  <a:cubicBezTo>
                    <a:pt x="19354" y="10526"/>
                    <a:pt x="19354" y="10526"/>
                    <a:pt x="19354" y="10526"/>
                  </a:cubicBezTo>
                  <a:cubicBezTo>
                    <a:pt x="19354" y="7368"/>
                    <a:pt x="27096" y="5263"/>
                    <a:pt x="38709" y="5263"/>
                  </a:cubicBezTo>
                  <a:cubicBezTo>
                    <a:pt x="50322" y="5263"/>
                    <a:pt x="61935" y="7368"/>
                    <a:pt x="61935" y="10526"/>
                  </a:cubicBezTo>
                  <a:lnTo>
                    <a:pt x="61935" y="4736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9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9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9"/>
          <p:cNvSpPr txBox="1">
            <a:spLocks noGrp="1"/>
          </p:cNvSpPr>
          <p:nvPr>
            <p:ph type="body" idx="1"/>
          </p:nvPr>
        </p:nvSpPr>
        <p:spPr>
          <a:xfrm>
            <a:off x="6390750" y="439500"/>
            <a:ext cx="2122500" cy="426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</a:lstStyle>
          <a:p>
            <a:endParaRPr/>
          </a:p>
        </p:txBody>
      </p:sp>
      <p:sp>
        <p:nvSpPr>
          <p:cNvPr id="223" name="Google Shape;223;p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A5B0FE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3000"/>
              <a:buFont typeface="Miriam Libre"/>
              <a:buNone/>
              <a:defRPr sz="300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▹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￭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A5B0FE"/>
              </a:buClr>
              <a:buSzPts val="2400"/>
              <a:buFont typeface="Barlow Light"/>
              <a:buChar char="⬝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●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○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■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●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○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Font typeface="Barlow Light"/>
              <a:buChar char="■"/>
              <a:defRPr sz="2400"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oogle.com/sheets/about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comments" Target="../comments/commen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1094689" y="1092819"/>
            <a:ext cx="3906618" cy="11105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 smtClean="0"/>
              <a:t>Modernize</a:t>
            </a:r>
            <a:r>
              <a:rPr lang="en" sz="3200" dirty="0"/>
              <a:t/>
            </a:r>
            <a:br>
              <a:rPr lang="en" sz="3200" dirty="0"/>
            </a:br>
            <a:r>
              <a:rPr lang="en" sz="3200" dirty="0" smtClean="0"/>
              <a:t>     Virtualize</a:t>
            </a:r>
            <a:br>
              <a:rPr lang="en" sz="3200" dirty="0" smtClean="0"/>
            </a:br>
            <a:r>
              <a:rPr lang="en" sz="3200" dirty="0" smtClean="0"/>
              <a:t>          Automize</a:t>
            </a:r>
            <a:endParaRPr sz="3200" dirty="0"/>
          </a:p>
        </p:txBody>
      </p:sp>
      <p:sp>
        <p:nvSpPr>
          <p:cNvPr id="3" name="Google Shape;240;p13"/>
          <p:cNvSpPr txBox="1">
            <a:spLocks/>
          </p:cNvSpPr>
          <p:nvPr/>
        </p:nvSpPr>
        <p:spPr>
          <a:xfrm>
            <a:off x="2880731" y="2798956"/>
            <a:ext cx="3906618" cy="11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en-US" sz="3600" dirty="0" smtClean="0">
                <a:solidFill>
                  <a:schemeClr val="accent1">
                    <a:lumMod val="50000"/>
                  </a:schemeClr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Windows Server 2016</a:t>
            </a:r>
            <a:endParaRPr lang="en-US" sz="3600" dirty="0">
              <a:solidFill>
                <a:schemeClr val="accent1">
                  <a:lumMod val="50000"/>
                </a:schemeClr>
              </a:solidFill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  <p:sp>
        <p:nvSpPr>
          <p:cNvPr id="4" name="Google Shape;240;p13"/>
          <p:cNvSpPr txBox="1">
            <a:spLocks/>
          </p:cNvSpPr>
          <p:nvPr/>
        </p:nvSpPr>
        <p:spPr>
          <a:xfrm>
            <a:off x="3761677" y="4363844"/>
            <a:ext cx="3906618" cy="111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600"/>
              <a:buFont typeface="Miriam Libre"/>
              <a:buNone/>
              <a:defRPr sz="4600" b="0" i="0" u="none" strike="noStrike" cap="none">
                <a:solidFill>
                  <a:srgbClr val="000000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r>
              <a:rPr lang="en-US" sz="3200" dirty="0" smtClean="0"/>
              <a:t>Shawn Lytle</a:t>
            </a:r>
          </a:p>
          <a:p>
            <a:r>
              <a:rPr lang="en-US" sz="3200" dirty="0" smtClean="0"/>
              <a:t>Logan Monkevicius</a:t>
            </a:r>
            <a:endParaRPr lang="en-US" sz="3200" dirty="0"/>
          </a:p>
        </p:txBody>
      </p:sp>
      <p:pic>
        <p:nvPicPr>
          <p:cNvPr id="1028" name="Picture 4" descr="Image result for microsoft logo transparent backgrou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6623" y="2218640"/>
            <a:ext cx="691375" cy="691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14442"/>
            <a:ext cx="9144000" cy="630094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4185" y="2204961"/>
            <a:ext cx="1755800" cy="154242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4966" y="2319453"/>
            <a:ext cx="1318630" cy="1313439"/>
          </a:xfrm>
          <a:prstGeom prst="rect">
            <a:avLst/>
          </a:prstGeom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0522" y="2431178"/>
            <a:ext cx="1679195" cy="16856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8007" y="2535214"/>
            <a:ext cx="1614371" cy="161437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7408" y="2535214"/>
            <a:ext cx="1634274" cy="143069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41406" y="2430533"/>
            <a:ext cx="1316850" cy="131685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-224044" y="1336276"/>
            <a:ext cx="3916458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271CB6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PowerShell</a:t>
            </a:r>
            <a:endParaRPr lang="en-US" sz="4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271CB6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6999522" y="1259331"/>
            <a:ext cx="14157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GUI</a:t>
            </a:r>
            <a:endParaRPr 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89591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693400" y="725225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340847" y="636352"/>
            <a:ext cx="2098675" cy="37417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Why work in PowerShell 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?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5">
                  <a:lumMod val="75000"/>
                </a:schemeClr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>
              <a:solidFill>
                <a:schemeClr val="accent5">
                  <a:lumMod val="75000"/>
                </a:schemeClr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25" y="923990"/>
            <a:ext cx="4405500" cy="26683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25" y="3592307"/>
            <a:ext cx="4405534" cy="1447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0847" y="1984917"/>
            <a:ext cx="2483005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Creating </a:t>
            </a:r>
            <a:r>
              <a:rPr lang="en-US" sz="1800" b="1" dirty="0" smtClean="0"/>
              <a:t>4</a:t>
            </a:r>
            <a:r>
              <a:rPr lang="en-US" dirty="0" smtClean="0"/>
              <a:t> virtual machine’s through a PowerShell script took </a:t>
            </a:r>
            <a:r>
              <a:rPr lang="en-US" sz="1800" b="1" dirty="0" smtClean="0"/>
              <a:t>17</a:t>
            </a:r>
            <a:r>
              <a:rPr lang="en-US" dirty="0" smtClean="0"/>
              <a:t> seconds!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Creating </a:t>
            </a:r>
            <a:r>
              <a:rPr lang="en-US" sz="1800" b="1" dirty="0" smtClean="0"/>
              <a:t>4</a:t>
            </a:r>
            <a:r>
              <a:rPr lang="en-US" dirty="0" smtClean="0"/>
              <a:t> virtual machines through the Hyper-V GUI took </a:t>
            </a:r>
            <a:r>
              <a:rPr lang="en-US" sz="1800" b="1" dirty="0" smtClean="0"/>
              <a:t>3</a:t>
            </a:r>
            <a:r>
              <a:rPr lang="en-US" dirty="0" smtClean="0"/>
              <a:t> minutes and </a:t>
            </a:r>
            <a:r>
              <a:rPr lang="en-US" sz="1800" b="1" dirty="0" smtClean="0"/>
              <a:t>30 </a:t>
            </a:r>
            <a:r>
              <a:rPr lang="en-US" dirty="0" smtClean="0"/>
              <a:t>seconds!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35"/>
          <p:cNvSpPr/>
          <p:nvPr/>
        </p:nvSpPr>
        <p:spPr>
          <a:xfrm>
            <a:off x="3693400" y="725225"/>
            <a:ext cx="4807549" cy="3742732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5"/>
          <p:cNvSpPr/>
          <p:nvPr/>
        </p:nvSpPr>
        <p:spPr>
          <a:xfrm>
            <a:off x="3894425" y="923990"/>
            <a:ext cx="4405500" cy="281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999999"/>
              </a:solidFill>
            </a:endParaRPr>
          </a:p>
        </p:txBody>
      </p:sp>
      <p:sp>
        <p:nvSpPr>
          <p:cNvPr id="477" name="Google Shape;477;p3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78" name="Google Shape;478;p35"/>
          <p:cNvSpPr txBox="1">
            <a:spLocks noGrp="1"/>
          </p:cNvSpPr>
          <p:nvPr>
            <p:ph type="body" idx="4294967295"/>
          </p:nvPr>
        </p:nvSpPr>
        <p:spPr>
          <a:xfrm>
            <a:off x="-737155" y="1437501"/>
            <a:ext cx="3301936" cy="24575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dirty="0" smtClean="0">
                <a:solidFill>
                  <a:schemeClr val="accent5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THE 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accent5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	</a:t>
            </a:r>
            <a:r>
              <a:rPr lang="en-US" sz="3200" dirty="0" smtClean="0">
                <a:solidFill>
                  <a:schemeClr val="accent5">
                    <a:lumMod val="75000"/>
                  </a:schemeClr>
                </a:solidFill>
                <a:latin typeface="Miriam Libre"/>
                <a:ea typeface="Miriam Libre"/>
                <a:cs typeface="Miriam Libre"/>
                <a:sym typeface="Miriam Libre"/>
              </a:rPr>
              <a:t>    SCRIPT</a:t>
            </a:r>
            <a:endParaRPr lang="en-US" sz="3200" dirty="0" smtClean="0">
              <a:solidFill>
                <a:schemeClr val="accent5">
                  <a:lumMod val="75000"/>
                </a:schemeClr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dirty="0">
              <a:solidFill>
                <a:schemeClr val="accent5">
                  <a:lumMod val="75000"/>
                </a:schemeClr>
              </a:solidFill>
              <a:latin typeface="Miriam Libre"/>
              <a:ea typeface="Miriam Libre"/>
              <a:cs typeface="Miriam Libre"/>
              <a:sym typeface="Miriam Libr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25" y="3592307"/>
            <a:ext cx="4405534" cy="14478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426" y="923991"/>
            <a:ext cx="4405500" cy="2671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232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 u="sng">
                <a:hlinkClick r:id="rId3"/>
              </a:rPr>
              <a:t>Google Sheets</a:t>
            </a:r>
            <a:endParaRPr/>
          </a:p>
        </p:txBody>
      </p:sp>
      <p:sp>
        <p:nvSpPr>
          <p:cNvPr id="331" name="Google Shape;331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603" y="0"/>
            <a:ext cx="9156603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 u="sng">
                <a:hlinkClick r:id="rId3"/>
              </a:rPr>
              <a:t>Google Sheets</a:t>
            </a:r>
            <a:endParaRPr/>
          </a:p>
        </p:txBody>
      </p:sp>
      <p:sp>
        <p:nvSpPr>
          <p:cNvPr id="331" name="Google Shape;331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81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</a:t>
            </a:r>
            <a:r>
              <a:rPr lang="en" u="sng">
                <a:hlinkClick r:id="rId3"/>
              </a:rPr>
              <a:t>Google Sheets</a:t>
            </a:r>
            <a:endParaRPr/>
          </a:p>
        </p:txBody>
      </p:sp>
      <p:sp>
        <p:nvSpPr>
          <p:cNvPr id="331" name="Google Shape;331;p2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361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80" name="Google Shape;280;p19"/>
          <p:cNvSpPr txBox="1">
            <a:spLocks noGrp="1"/>
          </p:cNvSpPr>
          <p:nvPr>
            <p:ph type="ctrTitle" idx="4294967295"/>
          </p:nvPr>
        </p:nvSpPr>
        <p:spPr>
          <a:xfrm>
            <a:off x="-1" y="1582738"/>
            <a:ext cx="3069204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 smtClean="0">
                <a:solidFill>
                  <a:schemeClr val="accent5">
                    <a:lumMod val="75000"/>
                  </a:schemeClr>
                </a:solidFill>
              </a:rPr>
              <a:t>What’sNext</a:t>
            </a:r>
            <a:r>
              <a:rPr lang="en" sz="8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" sz="8800" b="1" dirty="0" smtClean="0">
                <a:solidFill>
                  <a:schemeClr val="accent5"/>
                </a:solidFill>
              </a:rPr>
              <a:t>?</a:t>
            </a:r>
            <a:endParaRPr sz="3200" b="1" dirty="0">
              <a:solidFill>
                <a:schemeClr val="accent5"/>
              </a:solidFill>
            </a:endParaRPr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4294967295"/>
          </p:nvPr>
        </p:nvSpPr>
        <p:spPr>
          <a:xfrm>
            <a:off x="135271" y="3286749"/>
            <a:ext cx="2615880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Growth Mindset!</a:t>
            </a:r>
            <a:endParaRPr dirty="0"/>
          </a:p>
        </p:txBody>
      </p:sp>
      <p:grpSp>
        <p:nvGrpSpPr>
          <p:cNvPr id="282" name="Google Shape;282;p19"/>
          <p:cNvGrpSpPr/>
          <p:nvPr/>
        </p:nvGrpSpPr>
        <p:grpSpPr>
          <a:xfrm>
            <a:off x="4989430" y="480048"/>
            <a:ext cx="2688023" cy="2687984"/>
            <a:chOff x="6643075" y="3664250"/>
            <a:chExt cx="407950" cy="407975"/>
          </a:xfrm>
        </p:grpSpPr>
        <p:sp>
          <p:nvSpPr>
            <p:cNvPr id="283" name="Google Shape;283;p1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" name="Google Shape;285;p19"/>
          <p:cNvGrpSpPr/>
          <p:nvPr/>
        </p:nvGrpSpPr>
        <p:grpSpPr>
          <a:xfrm rot="-587295">
            <a:off x="4831103" y="3518436"/>
            <a:ext cx="1105140" cy="1105077"/>
            <a:chOff x="576250" y="4319400"/>
            <a:chExt cx="442075" cy="442050"/>
          </a:xfrm>
        </p:grpSpPr>
        <p:sp>
          <p:nvSpPr>
            <p:cNvPr id="286" name="Google Shape;286;p1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0" name="Google Shape;290;p19"/>
          <p:cNvSpPr/>
          <p:nvPr/>
        </p:nvSpPr>
        <p:spPr>
          <a:xfrm>
            <a:off x="4346385" y="1101027"/>
            <a:ext cx="420148" cy="4011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9"/>
          <p:cNvSpPr/>
          <p:nvPr/>
        </p:nvSpPr>
        <p:spPr>
          <a:xfrm rot="2697410">
            <a:off x="7115127" y="3154920"/>
            <a:ext cx="637798" cy="6089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9"/>
          <p:cNvSpPr/>
          <p:nvPr/>
        </p:nvSpPr>
        <p:spPr>
          <a:xfrm>
            <a:off x="7619694" y="2807253"/>
            <a:ext cx="255471" cy="24404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19"/>
          <p:cNvSpPr/>
          <p:nvPr/>
        </p:nvSpPr>
        <p:spPr>
          <a:xfrm rot="1279871">
            <a:off x="4055299" y="2311116"/>
            <a:ext cx="255414" cy="24398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 txBox="1">
            <a:spLocks noGrp="1"/>
          </p:cNvSpPr>
          <p:nvPr>
            <p:ph type="body" idx="1"/>
          </p:nvPr>
        </p:nvSpPr>
        <p:spPr>
          <a:xfrm>
            <a:off x="2784840" y="197272"/>
            <a:ext cx="3447000" cy="11226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 i="0" u="sng" dirty="0" smtClean="0">
                <a:latin typeface="Microsoft Tai Le" panose="020B0502040204020203" pitchFamily="34" charset="0"/>
                <a:ea typeface="Microsoft YaHei" panose="020B0503020204020204" pitchFamily="34" charset="-122"/>
                <a:cs typeface="Microsoft Tai Le" panose="020B0502040204020203" pitchFamily="34" charset="0"/>
              </a:rPr>
              <a:t>Unattended</a:t>
            </a:r>
            <a:r>
              <a:rPr lang="en-US" sz="2800" i="0" u="sng" dirty="0" smtClean="0">
                <a:latin typeface="Microsoft Tai Le" panose="020B0502040204020203" pitchFamily="34" charset="0"/>
                <a:cs typeface="Microsoft Tai Le" panose="020B0502040204020203" pitchFamily="34" charset="0"/>
              </a:rPr>
              <a:t> Install</a:t>
            </a:r>
            <a:endParaRPr sz="2800" i="0" u="sng" dirty="0">
              <a:latin typeface="Microsoft Tai Le" panose="020B0502040204020203" pitchFamily="34" charset="0"/>
              <a:cs typeface="Microsoft Tai Le" panose="020B0502040204020203" pitchFamily="34" charset="0"/>
            </a:endParaRPr>
          </a:p>
        </p:txBody>
      </p:sp>
      <p:sp>
        <p:nvSpPr>
          <p:cNvPr id="275" name="Google Shape;275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637" y="335950"/>
            <a:ext cx="696863" cy="31605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95189" y="1458594"/>
            <a:ext cx="355352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Windows Server 2016 installation can be fully automated by using an unattend.xml file and using PowerShell code.</a:t>
            </a:r>
          </a:p>
        </p:txBody>
      </p:sp>
      <p:sp>
        <p:nvSpPr>
          <p:cNvPr id="4" name="Rectangle 3"/>
          <p:cNvSpPr/>
          <p:nvPr/>
        </p:nvSpPr>
        <p:spPr>
          <a:xfrm>
            <a:off x="2393068" y="4130205"/>
            <a:ext cx="4062761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100" dirty="0"/>
              <a:t>For more information; please </a:t>
            </a:r>
            <a:r>
              <a:rPr lang="en-US" sz="1100" dirty="0" smtClean="0"/>
              <a:t>visit: </a:t>
            </a:r>
            <a:r>
              <a:rPr lang="en-US" sz="1100" dirty="0" smtClean="0">
                <a:solidFill>
                  <a:srgbClr val="8B81D2">
                    <a:lumMod val="75000"/>
                  </a:srgbClr>
                </a:solidFill>
              </a:rPr>
              <a:t>https</a:t>
            </a:r>
            <a:r>
              <a:rPr lang="en-US" sz="1100" dirty="0">
                <a:solidFill>
                  <a:srgbClr val="8B81D2">
                    <a:lumMod val="75000"/>
                  </a:srgbClr>
                </a:solidFill>
              </a:rPr>
              <a:t>://social.technet.microsoft.com/wiki/contents/articles/36609.windows-server-2016-unattended-installation.aspx</a:t>
            </a:r>
            <a:endParaRPr lang="en-US" sz="1200" dirty="0">
              <a:solidFill>
                <a:srgbClr val="8B81D2">
                  <a:lumMod val="75000"/>
                </a:srgbClr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784840" y="2514199"/>
            <a:ext cx="3546305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Unattended installation is a procedure for installing software without user </a:t>
            </a:r>
            <a:r>
              <a:rPr lang="en-US" dirty="0" smtClean="0"/>
              <a:t>intervention.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1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4341" y="0"/>
            <a:ext cx="6177776" cy="5143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478112" y="244187"/>
            <a:ext cx="5371556" cy="498089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 txBox="1">
            <a:spLocks noGrp="1"/>
          </p:cNvSpPr>
          <p:nvPr>
            <p:ph type="body" idx="1"/>
          </p:nvPr>
        </p:nvSpPr>
        <p:spPr>
          <a:xfrm>
            <a:off x="2784840" y="197272"/>
            <a:ext cx="3447000" cy="11226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800" i="0" u="sng" dirty="0" smtClean="0">
                <a:latin typeface="Microsoft Tai Le" panose="020B0502040204020203" pitchFamily="34" charset="0"/>
                <a:ea typeface="Microsoft YaHei" panose="020B0503020204020204" pitchFamily="34" charset="-122"/>
                <a:cs typeface="Microsoft Tai Le" panose="020B0502040204020203" pitchFamily="34" charset="0"/>
              </a:rPr>
              <a:t>Modernization</a:t>
            </a:r>
            <a:endParaRPr sz="2800" i="0" u="sng" dirty="0">
              <a:latin typeface="Microsoft Tai Le" panose="020B0502040204020203" pitchFamily="34" charset="0"/>
              <a:cs typeface="Microsoft Tai Le" panose="020B0502040204020203" pitchFamily="34" charset="0"/>
            </a:endParaRPr>
          </a:p>
        </p:txBody>
      </p:sp>
      <p:sp>
        <p:nvSpPr>
          <p:cNvPr id="275" name="Google Shape;275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637" y="335950"/>
            <a:ext cx="696863" cy="31605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95918" y="4276382"/>
            <a:ext cx="208228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1100" dirty="0"/>
              <a:t>For more information; please </a:t>
            </a:r>
            <a:r>
              <a:rPr lang="en-US" sz="1100" dirty="0" smtClean="0"/>
              <a:t>visit: </a:t>
            </a:r>
            <a:r>
              <a:rPr lang="en-US" sz="1100" dirty="0">
                <a:solidFill>
                  <a:srgbClr val="8B81D2">
                    <a:lumMod val="75000"/>
                  </a:srgbClr>
                </a:solidFill>
              </a:rPr>
              <a:t>https://azure.microsoft.com/en-us/overview/what-is-azure/</a:t>
            </a:r>
            <a:endParaRPr lang="en-US" sz="1200" dirty="0">
              <a:solidFill>
                <a:srgbClr val="8B81D2">
                  <a:lumMod val="75000"/>
                </a:srgbClr>
              </a:solidFill>
            </a:endParaRPr>
          </a:p>
        </p:txBody>
      </p:sp>
      <p:pic>
        <p:nvPicPr>
          <p:cNvPr id="1026" name="Picture 2" descr="Image result for microsoft azure transparent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459" y="3527725"/>
            <a:ext cx="2370982" cy="1223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2784840" y="1375957"/>
            <a:ext cx="38546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Microsoft Azure is an open, flexible, enterprise-grade cloud computing </a:t>
            </a:r>
            <a:r>
              <a:rPr lang="en-US" dirty="0" smtClean="0"/>
              <a:t>platform.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088418" y="2280556"/>
            <a:ext cx="28398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Everything</a:t>
            </a:r>
            <a:r>
              <a:rPr lang="en-US" dirty="0" smtClean="0"/>
              <a:t> </a:t>
            </a:r>
            <a:r>
              <a:rPr lang="en-US" sz="1600" dirty="0" smtClean="0"/>
              <a:t>we just did… can be done in Azure!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33804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NCIS 2 IDIOTS 1 KEYBOAR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965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</a:t>
            </a:r>
            <a:r>
              <a:rPr lang="en" dirty="0" smtClean="0"/>
              <a:t>REVIEW…</a:t>
            </a:r>
            <a:endParaRPr dirty="0"/>
          </a:p>
        </p:txBody>
      </p:sp>
      <p:sp>
        <p:nvSpPr>
          <p:cNvPr id="421" name="Google Shape;421;p3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57200" y="1661575"/>
            <a:ext cx="5138600" cy="3055200"/>
          </a:xfrm>
        </p:spPr>
        <p:txBody>
          <a:bodyPr/>
          <a:lstStyle/>
          <a:p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Using Hyper-V manager</a:t>
            </a:r>
          </a:p>
          <a:p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Using PowerShell </a:t>
            </a:r>
          </a:p>
          <a:p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Created Virtual Machines</a:t>
            </a:r>
          </a:p>
          <a:p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Created a Forest</a:t>
            </a:r>
          </a:p>
          <a:p>
            <a:r>
              <a:rPr lang="en-US" sz="18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PoSh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 </a:t>
            </a: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“For Each”  Statements</a:t>
            </a:r>
          </a:p>
          <a:p>
            <a:r>
              <a:rPr lang="en-US" sz="180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PoSh</a:t>
            </a:r>
            <a:r>
              <a:rPr lang="en-U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 </a:t>
            </a:r>
            <a:r>
              <a:rPr lang="en-US" sz="1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Microsoft Tai Le" panose="020B0502040204020203" pitchFamily="34" charset="0"/>
                <a:cs typeface="Microsoft Tai Le" panose="020B0502040204020203" pitchFamily="34" charset="0"/>
              </a:rPr>
              <a:t>Variables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36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483" name="Google Shape;483;p36"/>
          <p:cNvSpPr txBox="1">
            <a:spLocks noGrp="1"/>
          </p:cNvSpPr>
          <p:nvPr>
            <p:ph type="ctrTitle" idx="4294967295"/>
          </p:nvPr>
        </p:nvSpPr>
        <p:spPr>
          <a:xfrm>
            <a:off x="0" y="439738"/>
            <a:ext cx="4864100" cy="11604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484" name="Google Shape;484;p36"/>
          <p:cNvSpPr txBox="1">
            <a:spLocks noGrp="1"/>
          </p:cNvSpPr>
          <p:nvPr>
            <p:ph type="subTitle" idx="4294967295"/>
          </p:nvPr>
        </p:nvSpPr>
        <p:spPr>
          <a:xfrm>
            <a:off x="0" y="1639888"/>
            <a:ext cx="4864100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 b="1"/>
              <a:t>Any questions?</a:t>
            </a:r>
            <a:endParaRPr sz="3600" b="1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818" y="237893"/>
            <a:ext cx="4114577" cy="468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382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 dirty="0"/>
          </a:p>
        </p:txBody>
      </p:sp>
      <p:pic>
        <p:nvPicPr>
          <p:cNvPr id="2050" name="Picture 2" descr="Image result for powershell logo transparent backgrou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486" y="1644781"/>
            <a:ext cx="2000200" cy="20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powershell ise icon transpare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9216" y="1815328"/>
            <a:ext cx="1583423" cy="158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448" y="1908950"/>
            <a:ext cx="1425146" cy="13961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05719" y="704509"/>
            <a:ext cx="3170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Hyper – V Manager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65353" y="2264495"/>
            <a:ext cx="2154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765353" y="3817072"/>
            <a:ext cx="23246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ISE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02900" y="1848996"/>
            <a:ext cx="21274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Key Components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10" name="Google Shape;587;p39"/>
          <p:cNvGrpSpPr/>
          <p:nvPr/>
        </p:nvGrpSpPr>
        <p:grpSpPr>
          <a:xfrm rot="10800000" flipH="1">
            <a:off x="7366610" y="4047904"/>
            <a:ext cx="1436785" cy="1111812"/>
            <a:chOff x="9598025" y="882650"/>
            <a:chExt cx="2266938" cy="1754200"/>
          </a:xfrm>
        </p:grpSpPr>
        <p:sp>
          <p:nvSpPr>
            <p:cNvPr id="13" name="Google Shape;588;p39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589;p39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590;p39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591;p39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4519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2.5E-6 2.46914E-6 L -2.5E-6 0.00031 C 0.00139 0.03518 0.00122 0.01821 -2.5E-6 0.06481 C -0.00069 0.09475 -0.00017 0.08549 -0.00173 0.10494 C -0.00208 0.11389 -0.00225 0.12253 -0.0026 0.13148 C -0.00295 0.13889 -0.0033 0.14969 -0.00434 0.15771 C -0.00451 0.15926 -0.00486 0.1608 -0.00521 0.16234 C -0.00555 0.1642 -0.00555 0.16636 -0.00607 0.16852 C -0.00764 0.17623 -0.00781 0.17345 -0.01041 0.18086 C -0.01354 0.18981 -0.01024 0.18487 -0.01475 0.19012 C -0.01597 0.19321 -0.01649 0.19753 -0.01823 0.19938 C -0.01962 0.20092 -0.02708 0.20957 -0.03038 0.21173 C -0.03628 0.21605 -0.04253 0.2179 -0.04861 0.21944 C -0.05069 0.22006 -0.05278 0.22037 -0.05468 0.22099 C -0.07552 0.22716 -0.05468 0.2216 -0.07135 0.22561 C -0.07326 0.22623 -0.07534 0.22685 -0.07743 0.22716 C -0.08975 0.22932 -0.08593 0.22778 -0.09653 0.23024 C -0.09826 0.23086 -0.1 0.23148 -0.10173 0.23179 C -0.10399 0.2324 -0.10642 0.23271 -0.10868 0.23333 C -0.11007 0.23395 -0.11163 0.23457 -0.11302 0.23487 C -0.11701 0.2358 -0.12118 0.23611 -0.12552 0.23642 C -0.13316 0.24012 -0.12534 0.23673 -0.14028 0.2395 C -0.14201 0.23981 -0.1434 0.24074 -0.14548 0.24105 C -0.14861 0.24197 -0.1526 0.24197 -0.15573 0.24259 C -0.15937 0.24352 -0.16354 0.24475 -0.16736 0.24568 C -0.1684 0.24629 -0.16944 0.24722 -0.17048 0.24722 C -0.1776 0.24815 -0.18524 0.24815 -0.19218 0.24876 C -0.19705 0.24938 -0.20225 0.24969 -0.20729 0.25031 C -0.21337 0.25123 -0.21962 0.25308 -0.22604 0.25339 L -0.25833 0.25494 C -0.29045 0.26358 -0.26614 0.25833 -0.31475 0.26142 C -0.31944 0.26142 -0.32413 0.26265 -0.32864 0.26296 L -0.38264 0.2645 L -0.46354 0.26296 C -0.46962 0.26265 -0.47569 0.26173 -0.48212 0.26142 L -0.521 0.25957 C -0.56423 0.25524 -0.5401 0.2571 -0.62621 0.25957 C -0.62986 0.25987 -0.63368 0.2608 -0.6375 0.26142 C -0.64583 0.26203 -0.65434 0.26234 -0.66267 0.26296 C -0.6835 0.26574 -0.67014 0.2645 -0.7026 0.2645 L -0.7026 0.26481 " pathEditMode="relative" rAng="0" ptsTypes="AAAAAAAAAAAAAAAAAAAAAAAAAAAAAAAAAAAAAAAAA">
                                      <p:cBhvr>
                                        <p:cTn id="6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087" y="1324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868 -1.23457E-7 L -0.31597 -1.23457E-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365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026 -0.10062 L -0.00573 -0.30432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6" y="-101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25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750"/>
                            </p:stCondLst>
                            <p:childTnLst>
                              <p:par>
                                <p:cTn id="2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75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814" y="1444375"/>
            <a:ext cx="2687542" cy="2952696"/>
          </a:xfrm>
          <a:prstGeom prst="rect">
            <a:avLst/>
          </a:prstGeom>
        </p:spPr>
      </p:pic>
      <p:sp>
        <p:nvSpPr>
          <p:cNvPr id="245" name="Google Shape;245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5">
                    <a:lumMod val="75000"/>
                  </a:schemeClr>
                </a:solidFill>
              </a:rPr>
              <a:t>Hyper-V</a:t>
            </a:r>
            <a:endParaRPr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47" name="Google Shape;247;p14"/>
          <p:cNvSpPr txBox="1">
            <a:spLocks noGrp="1"/>
          </p:cNvSpPr>
          <p:nvPr>
            <p:ph type="body" idx="1"/>
          </p:nvPr>
        </p:nvSpPr>
        <p:spPr>
          <a:xfrm>
            <a:off x="325650" y="1628454"/>
            <a:ext cx="2674392" cy="26851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rgbClr val="000000"/>
              </a:buClr>
              <a:buSzPts val="1100"/>
              <a:buNone/>
            </a:pPr>
            <a:r>
              <a:rPr lang="en-US" sz="1400" b="1" dirty="0"/>
              <a:t>What is it?</a:t>
            </a:r>
            <a:endParaRPr lang="en-US" sz="1400" dirty="0"/>
          </a:p>
          <a:p>
            <a:pPr marL="0" lvl="0" indent="0">
              <a:buClr>
                <a:srgbClr val="000000"/>
              </a:buClr>
              <a:buSzPts val="1100"/>
              <a:buNone/>
            </a:pPr>
            <a:r>
              <a:rPr lang="en-US" sz="1400" dirty="0" smtClean="0"/>
              <a:t>Hyper-V </a:t>
            </a:r>
            <a:r>
              <a:rPr lang="en-US" sz="1400" dirty="0"/>
              <a:t>is Microsoft’s hardware virtualization product.</a:t>
            </a:r>
          </a:p>
          <a:p>
            <a:pPr marL="0" lvl="0" indent="0">
              <a:buClr>
                <a:srgbClr val="000000"/>
              </a:buClr>
              <a:buSzPts val="1100"/>
              <a:buNone/>
            </a:pPr>
            <a:r>
              <a:rPr lang="en-US" sz="1400" dirty="0"/>
              <a:t>Hyper-V allows you to create and manage virtual machines. </a:t>
            </a:r>
            <a:endParaRPr lang="en-US" sz="1400" dirty="0" smtClean="0"/>
          </a:p>
          <a:p>
            <a:pPr marL="0" lvl="0" indent="0">
              <a:buClr>
                <a:srgbClr val="000000"/>
              </a:buClr>
              <a:buSzPts val="1100"/>
              <a:buNone/>
            </a:pPr>
            <a:r>
              <a:rPr lang="en-US" sz="1400" dirty="0" smtClean="0"/>
              <a:t>Allows for the creation of many isolated operating systems.</a:t>
            </a:r>
            <a:endParaRPr lang="en-US" sz="1400" dirty="0"/>
          </a:p>
        </p:txBody>
      </p:sp>
      <p:sp>
        <p:nvSpPr>
          <p:cNvPr id="249" name="Google Shape;249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8874" y="1519900"/>
            <a:ext cx="2494200" cy="2793670"/>
          </a:xfrm>
          <a:prstGeom prst="rect">
            <a:avLst/>
          </a:prstGeom>
        </p:spPr>
      </p:pic>
      <p:pic>
        <p:nvPicPr>
          <p:cNvPr id="3076" name="Picture 4" descr="Image result for hyper v manager icon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9713" y="758107"/>
            <a:ext cx="679312" cy="679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96318" y="4615719"/>
            <a:ext cx="551025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For more information of Hyper-V; please </a:t>
            </a:r>
            <a:r>
              <a:rPr lang="en-US" sz="1100" dirty="0"/>
              <a:t>visit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https://docs.microsoft.com/en-us/windows-server/virtualization/hyper-v/hyper-v-technology-overview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 dirty="0"/>
          </a:p>
        </p:txBody>
      </p:sp>
      <p:pic>
        <p:nvPicPr>
          <p:cNvPr id="2050" name="Picture 2" descr="Image result for powershell logo transparent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04" y="3071494"/>
            <a:ext cx="1924515" cy="1924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powershell ise icon transpar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88" y="1738403"/>
            <a:ext cx="1583423" cy="158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03" y="342223"/>
            <a:ext cx="1425146" cy="13961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05719" y="795644"/>
            <a:ext cx="3170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Hyper – V Manager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05719" y="3802918"/>
            <a:ext cx="2369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ISE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05719" y="2299281"/>
            <a:ext cx="2154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82748" y="1652933"/>
            <a:ext cx="2687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Key Components</a:t>
            </a:r>
            <a:endParaRPr lang="en-US" sz="2800" dirty="0"/>
          </a:p>
        </p:txBody>
      </p:sp>
      <p:grpSp>
        <p:nvGrpSpPr>
          <p:cNvPr id="11" name="Google Shape;587;p39"/>
          <p:cNvGrpSpPr/>
          <p:nvPr/>
        </p:nvGrpSpPr>
        <p:grpSpPr>
          <a:xfrm rot="10800000" flipH="1">
            <a:off x="7426648" y="4033750"/>
            <a:ext cx="1436785" cy="1111812"/>
            <a:chOff x="9598025" y="882650"/>
            <a:chExt cx="2266938" cy="1754200"/>
          </a:xfrm>
        </p:grpSpPr>
        <p:sp>
          <p:nvSpPr>
            <p:cNvPr id="12" name="Google Shape;588;p39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589;p39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590;p39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591;p39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7045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977" y="1971924"/>
            <a:ext cx="3402925" cy="24410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2608" y="631162"/>
            <a:ext cx="5138700" cy="932829"/>
          </a:xfrm>
        </p:spPr>
        <p:txBody>
          <a:bodyPr/>
          <a:lstStyle/>
          <a:p>
            <a:r>
              <a:rPr lang="en-US" dirty="0" smtClean="0"/>
              <a:t>	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PowerShell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3574803" y="1971924"/>
            <a:ext cx="2494200" cy="2817504"/>
          </a:xfrm>
        </p:spPr>
        <p:txBody>
          <a:bodyPr/>
          <a:lstStyle/>
          <a:p>
            <a:pPr marL="0" lvl="0" indent="0">
              <a:buClr>
                <a:srgbClr val="000000"/>
              </a:buClr>
              <a:buSzPts val="1100"/>
              <a:buNone/>
            </a:pPr>
            <a:r>
              <a:rPr lang="en-US" sz="1400" b="1" dirty="0"/>
              <a:t>What is it?</a:t>
            </a:r>
            <a:endParaRPr lang="en-US" sz="1400" dirty="0"/>
          </a:p>
          <a:p>
            <a:pPr marL="114300" indent="0">
              <a:buNone/>
            </a:pPr>
            <a:r>
              <a:rPr lang="en-US" sz="1400" dirty="0" smtClean="0"/>
              <a:t>PowerShell is a task automation and configuration management framework.</a:t>
            </a:r>
          </a:p>
          <a:p>
            <a:pPr marL="114300" indent="0">
              <a:buNone/>
            </a:pPr>
            <a:r>
              <a:rPr lang="en-US" sz="1400" dirty="0"/>
              <a:t>Windows command-line shell designed especially for system administrators.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768" y="2078393"/>
            <a:ext cx="3199343" cy="2228111"/>
          </a:xfrm>
          <a:prstGeom prst="rect">
            <a:avLst/>
          </a:prstGeom>
        </p:spPr>
      </p:pic>
      <p:pic>
        <p:nvPicPr>
          <p:cNvPr id="11" name="Picture 8" descr="Image result for powershell ise icon transparen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95" y="310772"/>
            <a:ext cx="1583423" cy="158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72903" y="4573984"/>
            <a:ext cx="63358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For more information; </a:t>
            </a:r>
            <a:r>
              <a:rPr lang="en-US" sz="1100" dirty="0"/>
              <a:t>please visit </a:t>
            </a:r>
            <a:r>
              <a:rPr lang="en-US" sz="1100" dirty="0" smtClean="0">
                <a:solidFill>
                  <a:schemeClr val="accent5">
                    <a:lumMod val="75000"/>
                  </a:schemeClr>
                </a:solidFill>
              </a:rPr>
              <a:t>https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://docs.microsoft.com/en-us/powershell/scripting/getting-started/getting-started-with-windows-powershell?view=powershell-6</a:t>
            </a:r>
          </a:p>
        </p:txBody>
      </p:sp>
    </p:spTree>
    <p:extLst>
      <p:ext uri="{BB962C8B-B14F-4D97-AF65-F5344CB8AC3E}">
        <p14:creationId xmlns:p14="http://schemas.microsoft.com/office/powerpoint/2010/main" val="1140737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 dirty="0"/>
          </a:p>
        </p:txBody>
      </p:sp>
      <p:pic>
        <p:nvPicPr>
          <p:cNvPr id="2050" name="Picture 2" descr="Image result for powershell logo transparent backgroun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604" y="3071494"/>
            <a:ext cx="1924515" cy="1924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result for powershell ise icon transpare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88" y="1738403"/>
            <a:ext cx="1583423" cy="1583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803" y="342223"/>
            <a:ext cx="1425146" cy="13961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705719" y="795644"/>
            <a:ext cx="3170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Hyper – V Manager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705719" y="3802918"/>
            <a:ext cx="23694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 ISE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05719" y="2299281"/>
            <a:ext cx="2154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Microsoft YaHei" panose="020B0503020204020204" pitchFamily="34" charset="-122"/>
                <a:ea typeface="Microsoft YaHei" panose="020B0503020204020204" pitchFamily="34" charset="-122"/>
              </a:rPr>
              <a:t>PowerShell</a:t>
            </a:r>
            <a:endParaRPr 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82748" y="1652933"/>
            <a:ext cx="2687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Key Components</a:t>
            </a:r>
            <a:endParaRPr lang="en-US" sz="2800" dirty="0"/>
          </a:p>
        </p:txBody>
      </p:sp>
      <p:grpSp>
        <p:nvGrpSpPr>
          <p:cNvPr id="11" name="Google Shape;587;p39"/>
          <p:cNvGrpSpPr/>
          <p:nvPr/>
        </p:nvGrpSpPr>
        <p:grpSpPr>
          <a:xfrm rot="10800000" flipH="1">
            <a:off x="7426648" y="4033750"/>
            <a:ext cx="1436785" cy="1111812"/>
            <a:chOff x="9598025" y="882650"/>
            <a:chExt cx="2266938" cy="1754200"/>
          </a:xfrm>
        </p:grpSpPr>
        <p:sp>
          <p:nvSpPr>
            <p:cNvPr id="12" name="Google Shape;588;p39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589;p39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590;p39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591;p39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6158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27" y="1661583"/>
            <a:ext cx="3641698" cy="270344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559" y="495842"/>
            <a:ext cx="5138700" cy="932829"/>
          </a:xfrm>
        </p:spPr>
        <p:txBody>
          <a:bodyPr/>
          <a:lstStyle/>
          <a:p>
            <a:r>
              <a:rPr lang="en-US" dirty="0" smtClean="0"/>
              <a:t>		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PowerShell ISE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>
          <a:xfrm>
            <a:off x="4012257" y="1796097"/>
            <a:ext cx="2103635" cy="2817504"/>
          </a:xfrm>
        </p:spPr>
        <p:txBody>
          <a:bodyPr/>
          <a:lstStyle/>
          <a:p>
            <a:pPr marL="0" lvl="0" indent="0">
              <a:buClr>
                <a:srgbClr val="000000"/>
              </a:buClr>
              <a:buSzPts val="1100"/>
              <a:buNone/>
            </a:pPr>
            <a:r>
              <a:rPr lang="en-US" sz="1400" b="1" dirty="0"/>
              <a:t>What is </a:t>
            </a:r>
            <a:r>
              <a:rPr lang="en-US" sz="1400" b="1" dirty="0" smtClean="0"/>
              <a:t>it?</a:t>
            </a:r>
            <a:endParaRPr lang="en-US" sz="1400" dirty="0" smtClean="0"/>
          </a:p>
          <a:p>
            <a:pPr marL="0" lvl="0" indent="0">
              <a:buClr>
                <a:srgbClr val="000000"/>
              </a:buClr>
              <a:buSzPts val="1100"/>
              <a:buNone/>
            </a:pPr>
            <a:r>
              <a:rPr lang="en-US" sz="1400" dirty="0" smtClean="0"/>
              <a:t>Host </a:t>
            </a:r>
            <a:r>
              <a:rPr lang="en-US" sz="1400" dirty="0"/>
              <a:t>application for Windows </a:t>
            </a:r>
            <a:r>
              <a:rPr lang="en-US" sz="1400" dirty="0" smtClean="0"/>
              <a:t>PowerShell.</a:t>
            </a:r>
          </a:p>
          <a:p>
            <a:pPr marL="0" lvl="0" indent="0">
              <a:buClr>
                <a:srgbClr val="000000"/>
              </a:buClr>
              <a:buSzPts val="1100"/>
              <a:buNone/>
            </a:pPr>
            <a:r>
              <a:rPr lang="en-US" sz="1400" dirty="0" smtClean="0"/>
              <a:t>Run </a:t>
            </a:r>
            <a:r>
              <a:rPr lang="en-US" sz="1400" dirty="0"/>
              <a:t>commands and write, test, and debug scripts in a single Windows-based graphic user interface.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12" name="Picture 2" descr="Image result for powershell logo transparent backgroun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59" y="0"/>
            <a:ext cx="1924515" cy="1924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03" y="1795800"/>
            <a:ext cx="3404945" cy="245723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55659" y="4543336"/>
            <a:ext cx="626562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For more information; please visit </a:t>
            </a:r>
            <a:r>
              <a:rPr lang="en-US" sz="1100" dirty="0">
                <a:solidFill>
                  <a:schemeClr val="accent5">
                    <a:lumMod val="75000"/>
                  </a:schemeClr>
                </a:solidFill>
              </a:rPr>
              <a:t>https://docs.microsoft.com/en-us/powershell/scripting/components/ise/introducing-the-windows-powershell-ise?view=powershell-6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773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2626350" y="1283851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Project</a:t>
            </a:r>
            <a:endParaRPr dirty="0"/>
          </a:p>
        </p:txBody>
      </p:sp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</a:t>
            </a:r>
            <a:r>
              <a:rPr lang="en" dirty="0" smtClean="0"/>
              <a:t>get started…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7698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585</TotalTime>
  <Words>347</Words>
  <Application>Microsoft Office PowerPoint</Application>
  <PresentationFormat>On-screen Show (16:9)</PresentationFormat>
  <Paragraphs>86</Paragraphs>
  <Slides>22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2" baseType="lpstr">
      <vt:lpstr>Barlow Light</vt:lpstr>
      <vt:lpstr>Barlow</vt:lpstr>
      <vt:lpstr>Arial</vt:lpstr>
      <vt:lpstr>Microsoft Sans Serif</vt:lpstr>
      <vt:lpstr>Microsoft YaHei</vt:lpstr>
      <vt:lpstr>Calibri</vt:lpstr>
      <vt:lpstr>Work Sans</vt:lpstr>
      <vt:lpstr>Microsoft Tai Le</vt:lpstr>
      <vt:lpstr>Miriam Libre</vt:lpstr>
      <vt:lpstr>Roderigo template</vt:lpstr>
      <vt:lpstr>Modernize      Virtualize           Automize</vt:lpstr>
      <vt:lpstr>PowerPoint Presentation</vt:lpstr>
      <vt:lpstr>PowerPoint Presentation</vt:lpstr>
      <vt:lpstr>Hyper-V</vt:lpstr>
      <vt:lpstr>PowerPoint Presentation</vt:lpstr>
      <vt:lpstr>  PowerShell</vt:lpstr>
      <vt:lpstr>PowerPoint Presentation</vt:lpstr>
      <vt:lpstr>  PowerShell ISE</vt:lpstr>
      <vt:lpstr>1. The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What’sNext ?</vt:lpstr>
      <vt:lpstr>PowerPoint Presentation</vt:lpstr>
      <vt:lpstr>PowerPoint Presentation</vt:lpstr>
      <vt:lpstr>PowerPoint Presentation</vt:lpstr>
      <vt:lpstr>LET’S REVIEW…</vt:lpstr>
      <vt:lpstr>THANKS!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Modernize   Virtualize    Automize</dc:title>
  <dc:creator>ERAU MSSA Student</dc:creator>
  <cp:lastModifiedBy>Logan Monkevicius</cp:lastModifiedBy>
  <cp:revision>32</cp:revision>
  <dcterms:modified xsi:type="dcterms:W3CDTF">2019-03-04T18:53:13Z</dcterms:modified>
</cp:coreProperties>
</file>